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6"/>
  </p:notesMasterIdLst>
  <p:handoutMasterIdLst>
    <p:handoutMasterId r:id="rId17"/>
  </p:handoutMasterIdLst>
  <p:sldIdLst>
    <p:sldId id="635" r:id="rId2"/>
    <p:sldId id="656" r:id="rId3"/>
    <p:sldId id="657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66" r:id="rId13"/>
    <p:sldId id="667" r:id="rId14"/>
    <p:sldId id="668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10.1/ech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10.1/echo?Hell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setconfig?ssid=xxxx&amp;password=yyy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AB2BE-FFBE-4C54-8180-81BF39D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Esp32 und </a:t>
            </a:r>
            <a:r>
              <a:rPr lang="de-DE" dirty="0" err="1"/>
              <a:t>Esp-Idf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00C9C-704C-4951-BBDC-BC5512419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Verwendung der Basisbibliotheken von </a:t>
            </a:r>
            <a:r>
              <a:rPr lang="de-DE" dirty="0" err="1"/>
              <a:t>Espressif</a:t>
            </a:r>
            <a:endParaRPr lang="de-DE" dirty="0"/>
          </a:p>
          <a:p>
            <a:r>
              <a:rPr lang="de-DE" dirty="0" err="1"/>
              <a:t>PlatformIO</a:t>
            </a:r>
            <a:r>
              <a:rPr lang="de-DE" dirty="0"/>
              <a:t> auf Basis </a:t>
            </a:r>
            <a:r>
              <a:rPr lang="de-DE" dirty="0" err="1"/>
              <a:t>Esp-Idf</a:t>
            </a:r>
            <a:endParaRPr lang="de-DE" dirty="0"/>
          </a:p>
          <a:p>
            <a:r>
              <a:rPr lang="de-DE" dirty="0"/>
              <a:t>Aktuellste Entwicklungen</a:t>
            </a:r>
          </a:p>
          <a:p>
            <a:r>
              <a:rPr lang="de-DE" dirty="0"/>
              <a:t>Hoffnung auf stabile und fehlerarme Bibliotheken</a:t>
            </a:r>
          </a:p>
        </p:txBody>
      </p:sp>
    </p:spTree>
    <p:extLst>
      <p:ext uri="{BB962C8B-B14F-4D97-AF65-F5344CB8AC3E}">
        <p14:creationId xmlns:p14="http://schemas.microsoft.com/office/powerpoint/2010/main" val="38091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F941A-AC67-4CB9-81A8-4E8A1C2B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EspStationTest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853CCF-75FA-415C-9F68-81EC4D9EC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Über </a:t>
            </a:r>
            <a:r>
              <a:rPr lang="de-DE" sz="2000" dirty="0" err="1"/>
              <a:t>EspConfigTest</a:t>
            </a:r>
            <a:r>
              <a:rPr lang="de-DE" sz="2000" dirty="0"/>
              <a:t> </a:t>
            </a:r>
            <a:r>
              <a:rPr lang="de-DE" sz="1800" dirty="0"/>
              <a:t>wurde</a:t>
            </a:r>
            <a:r>
              <a:rPr lang="de-DE" sz="2000" dirty="0"/>
              <a:t> </a:t>
            </a:r>
            <a:r>
              <a:rPr lang="de-DE" sz="2000" dirty="0" err="1"/>
              <a:t>ssid</a:t>
            </a:r>
            <a:r>
              <a:rPr lang="de-DE" sz="2000" dirty="0"/>
              <a:t>/</a:t>
            </a:r>
            <a:r>
              <a:rPr lang="de-DE" sz="2000" dirty="0" err="1"/>
              <a:t>password</a:t>
            </a:r>
            <a:r>
              <a:rPr lang="de-DE" sz="2000" dirty="0"/>
              <a:t> in den NVS geschrieben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0FFB65-C34A-44A4-887E-0F0C0C1C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88369"/>
            <a:ext cx="733527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E8FB6-0346-456B-95B7-61221666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Routen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78C10-5C07-4ECD-88F7-DFC5BC0A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getconfig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72A354-0EE4-4C59-B8C4-B537682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89811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47174-5C45-4B02-93C5-CC627066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EspTime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ABACE-8737-43FC-924D-13808E734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0CDB-44EE-49E6-A625-60AD5715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EspMqttClient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F4184-A554-4980-9EED-386D4C657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DE" sz="2000" dirty="0"/>
              <a:t>Basis ist die </a:t>
            </a:r>
            <a:r>
              <a:rPr lang="de-DE" sz="2000" dirty="0" err="1"/>
              <a:t>Esp</a:t>
            </a:r>
            <a:r>
              <a:rPr lang="de-DE" sz="2000" dirty="0"/>
              <a:t>-IDF Implementierung</a:t>
            </a:r>
          </a:p>
          <a:p>
            <a:pPr lvl="1"/>
            <a:r>
              <a:rPr lang="de-DE" sz="1800" dirty="0"/>
              <a:t>Nicht </a:t>
            </a:r>
            <a:r>
              <a:rPr lang="de-DE" sz="1800" dirty="0" err="1"/>
              <a:t>PubSubClient</a:t>
            </a:r>
            <a:endParaRPr lang="de-DE" sz="1800" dirty="0"/>
          </a:p>
          <a:p>
            <a:r>
              <a:rPr lang="de-DE" sz="2000" dirty="0"/>
              <a:t>Automatisches </a:t>
            </a:r>
            <a:r>
              <a:rPr lang="de-DE" sz="2000" dirty="0" err="1"/>
              <a:t>reconnect</a:t>
            </a:r>
            <a:r>
              <a:rPr lang="de-DE" sz="2000" dirty="0"/>
              <a:t>()</a:t>
            </a:r>
          </a:p>
          <a:p>
            <a:r>
              <a:rPr lang="de-DE" sz="2000" dirty="0"/>
              <a:t>Kein Aufruf in Schleife notwendig</a:t>
            </a:r>
          </a:p>
          <a:p>
            <a:r>
              <a:rPr lang="de-DE" sz="2000" dirty="0"/>
              <a:t>Konfiguration über </a:t>
            </a:r>
            <a:r>
              <a:rPr lang="de-DE" sz="2000" dirty="0" err="1"/>
              <a:t>EspConfig</a:t>
            </a:r>
            <a:endParaRPr lang="de-DE" sz="2000" dirty="0"/>
          </a:p>
          <a:p>
            <a:r>
              <a:rPr lang="de-DE" sz="2000" dirty="0" err="1"/>
              <a:t>EspMqttClientTest</a:t>
            </a:r>
            <a:endParaRPr lang="de-DE" sz="2000" dirty="0"/>
          </a:p>
          <a:p>
            <a:pPr lvl="1"/>
            <a:r>
              <a:rPr lang="de-DE" sz="1800" dirty="0"/>
              <a:t>Verbindet sich über Station mit </a:t>
            </a:r>
            <a:r>
              <a:rPr lang="de-DE" sz="1800" dirty="0" err="1"/>
              <a:t>MqttBroker</a:t>
            </a:r>
            <a:endParaRPr lang="de-DE" sz="1800" dirty="0"/>
          </a:p>
          <a:p>
            <a:pPr lvl="2"/>
            <a:r>
              <a:rPr lang="de-DE" sz="1800" dirty="0"/>
              <a:t>Zugangsdaten über </a:t>
            </a:r>
            <a:r>
              <a:rPr lang="de-DE" sz="1800" dirty="0" err="1"/>
              <a:t>Config</a:t>
            </a:r>
            <a:endParaRPr lang="de-DE" sz="1800" dirty="0"/>
          </a:p>
          <a:p>
            <a:pPr lvl="2"/>
            <a:r>
              <a:rPr lang="de-DE" sz="1800" dirty="0"/>
              <a:t>Kontrolle über </a:t>
            </a:r>
            <a:r>
              <a:rPr lang="de-DE" sz="1800" dirty="0" err="1"/>
              <a:t>MqttFx</a:t>
            </a:r>
            <a:endParaRPr lang="de-DE" sz="1800" dirty="0"/>
          </a:p>
          <a:p>
            <a:pPr lvl="1"/>
            <a:r>
              <a:rPr lang="de-DE" sz="2000" dirty="0"/>
              <a:t>Wenn Verbindung hängt </a:t>
            </a:r>
            <a:r>
              <a:rPr lang="de-DE" sz="2000" dirty="0">
                <a:sym typeface="Wingdings" panose="05000000000000000000" pitchFamily="2" charset="2"/>
              </a:rPr>
              <a:t> </a:t>
            </a:r>
            <a:r>
              <a:rPr lang="de-DE" sz="2000" dirty="0" err="1">
                <a:sym typeface="Wingdings" panose="05000000000000000000" pitchFamily="2" charset="2"/>
              </a:rPr>
              <a:t>Reset</a:t>
            </a:r>
            <a:endParaRPr lang="de-DE" sz="2000" dirty="0"/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61D787-4AA3-4E61-9382-209D49BC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09295"/>
            <a:ext cx="841174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4BB10-B198-4392-B88D-C2DFE62C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94DA2-2E1F-4460-B257-5591A745A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1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99FD-A133-428A-9508-D4391C95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E76D8-4BFC-4926-A778-F16481E47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1400" dirty="0"/>
              <a:t>Logger hat keine Abhängigkeiten</a:t>
            </a:r>
          </a:p>
          <a:p>
            <a:r>
              <a:rPr lang="de-DE" sz="1400" dirty="0" err="1"/>
              <a:t>SerialLoggerTarget</a:t>
            </a:r>
            <a:r>
              <a:rPr lang="de-DE" sz="1400" dirty="0"/>
              <a:t> als erstes </a:t>
            </a:r>
            <a:r>
              <a:rPr lang="de-DE" sz="1400" dirty="0" err="1"/>
              <a:t>Loggingziel</a:t>
            </a:r>
            <a:endParaRPr lang="de-DE" sz="1400" dirty="0"/>
          </a:p>
          <a:p>
            <a:r>
              <a:rPr lang="de-DE" sz="1400" dirty="0" err="1"/>
              <a:t>EspAp</a:t>
            </a:r>
            <a:endParaRPr lang="de-DE" sz="1400" dirty="0"/>
          </a:p>
          <a:p>
            <a:pPr lvl="1"/>
            <a:r>
              <a:rPr lang="de-DE" sz="1200" dirty="0"/>
              <a:t>Logger</a:t>
            </a:r>
          </a:p>
          <a:p>
            <a:r>
              <a:rPr lang="de-DE" sz="1400" dirty="0" err="1"/>
              <a:t>HttpServer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oder </a:t>
            </a:r>
            <a:r>
              <a:rPr lang="de-DE" sz="1200" dirty="0" err="1"/>
              <a:t>EspAp</a:t>
            </a:r>
            <a:r>
              <a:rPr lang="de-DE" sz="1200" dirty="0"/>
              <a:t> als IP-Basis</a:t>
            </a:r>
          </a:p>
          <a:p>
            <a:r>
              <a:rPr lang="de-DE" sz="1400" dirty="0" err="1"/>
              <a:t>EspConfig</a:t>
            </a:r>
            <a:endParaRPr lang="de-DE" sz="1400" dirty="0"/>
          </a:p>
          <a:p>
            <a:pPr lvl="1"/>
            <a:r>
              <a:rPr lang="de-DE" sz="1200" dirty="0" err="1"/>
              <a:t>HttpServer</a:t>
            </a:r>
            <a:r>
              <a:rPr lang="de-DE" sz="1200" dirty="0"/>
              <a:t> zum Setzen der </a:t>
            </a:r>
            <a:r>
              <a:rPr lang="de-DE" sz="1200" dirty="0" err="1"/>
              <a:t>Config</a:t>
            </a:r>
            <a:r>
              <a:rPr lang="de-DE" sz="1200" dirty="0"/>
              <a:t>-Values</a:t>
            </a:r>
          </a:p>
          <a:p>
            <a:r>
              <a:rPr lang="de-DE" sz="1400" dirty="0"/>
              <a:t>ESP32 als Station</a:t>
            </a:r>
          </a:p>
          <a:p>
            <a:pPr lvl="1"/>
            <a:r>
              <a:rPr lang="de-DE" sz="1200" dirty="0" err="1"/>
              <a:t>EspConfig</a:t>
            </a:r>
            <a:r>
              <a:rPr lang="de-DE" sz="1200" dirty="0"/>
              <a:t> für </a:t>
            </a:r>
            <a:r>
              <a:rPr lang="de-DE" sz="1200" dirty="0" err="1"/>
              <a:t>ssid</a:t>
            </a:r>
            <a:r>
              <a:rPr lang="de-DE" sz="1200" dirty="0"/>
              <a:t>/</a:t>
            </a:r>
            <a:r>
              <a:rPr lang="de-DE" sz="1200" dirty="0" err="1"/>
              <a:t>password</a:t>
            </a:r>
            <a:endParaRPr lang="de-DE" sz="1200" dirty="0"/>
          </a:p>
          <a:p>
            <a:r>
              <a:rPr lang="de-DE" sz="1400" dirty="0" err="1"/>
              <a:t>EspTime</a:t>
            </a:r>
            <a:r>
              <a:rPr lang="de-DE" sz="1400" dirty="0"/>
              <a:t> synchronisiert über NTP</a:t>
            </a:r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für Internetverbindung</a:t>
            </a:r>
          </a:p>
          <a:p>
            <a:pPr lvl="1"/>
            <a:r>
              <a:rPr lang="de-DE" sz="1200" dirty="0" err="1"/>
              <a:t>EspConfig</a:t>
            </a:r>
            <a:r>
              <a:rPr lang="de-DE" sz="1200" dirty="0"/>
              <a:t> für den Server</a:t>
            </a:r>
          </a:p>
          <a:p>
            <a:r>
              <a:rPr lang="de-DE" sz="1400" dirty="0" err="1"/>
              <a:t>EspMqttClient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, </a:t>
            </a:r>
            <a:r>
              <a:rPr lang="de-DE" sz="1200" dirty="0" err="1"/>
              <a:t>EspConfig</a:t>
            </a:r>
            <a:r>
              <a:rPr lang="de-DE" sz="1200" dirty="0"/>
              <a:t>, </a:t>
            </a:r>
            <a:r>
              <a:rPr lang="de-DE" sz="1200" dirty="0" err="1"/>
              <a:t>HttpServer</a:t>
            </a:r>
            <a:r>
              <a:rPr lang="de-DE" sz="1200" dirty="0"/>
              <a:t> für eigene Route</a:t>
            </a:r>
          </a:p>
          <a:p>
            <a:r>
              <a:rPr lang="de-DE" sz="1400" dirty="0" err="1"/>
              <a:t>SystemService</a:t>
            </a:r>
            <a:r>
              <a:rPr lang="de-DE" sz="1400" dirty="0"/>
              <a:t> mit </a:t>
            </a:r>
            <a:r>
              <a:rPr lang="de-DE" sz="1400" dirty="0" err="1"/>
              <a:t>WatchDog</a:t>
            </a:r>
            <a:endParaRPr lang="de-DE" sz="1400" dirty="0"/>
          </a:p>
          <a:p>
            <a:pPr lvl="1"/>
            <a:endParaRPr lang="de-DE" sz="1200" dirty="0"/>
          </a:p>
          <a:p>
            <a:r>
              <a:rPr lang="de-DE" sz="1400" dirty="0" err="1"/>
              <a:t>EspUdp</a:t>
            </a:r>
            <a:endParaRPr lang="de-DE" sz="1400" dirty="0"/>
          </a:p>
          <a:p>
            <a:pPr lvl="1"/>
            <a:r>
              <a:rPr lang="de-DE" sz="1200" dirty="0" err="1"/>
              <a:t>EspStation</a:t>
            </a:r>
            <a:r>
              <a:rPr lang="de-DE" sz="1200" dirty="0"/>
              <a:t> für Netzwerk</a:t>
            </a:r>
          </a:p>
          <a:p>
            <a:r>
              <a:rPr lang="de-DE" sz="1400" dirty="0" err="1"/>
              <a:t>UdpLoggerTarget</a:t>
            </a:r>
            <a:r>
              <a:rPr lang="de-DE" sz="1400" dirty="0"/>
              <a:t> und Python-Testprogramm</a:t>
            </a:r>
          </a:p>
          <a:p>
            <a:pPr lvl="1"/>
            <a:r>
              <a:rPr lang="de-DE" sz="1200" dirty="0" err="1"/>
              <a:t>EspUdp</a:t>
            </a:r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753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79AAC-19EB-4D02-98F8-024EBAB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LoggerTest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839A1-2CE1-40D9-A7A3-0208268A5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DE" sz="2000" dirty="0"/>
              <a:t>Weitere Libraries: </a:t>
            </a:r>
            <a:r>
              <a:rPr lang="de-DE" sz="2000" dirty="0" err="1"/>
              <a:t>LoggerTarget</a:t>
            </a:r>
            <a:r>
              <a:rPr lang="de-DE" sz="2000" dirty="0"/>
              <a:t>, </a:t>
            </a:r>
            <a:r>
              <a:rPr lang="de-DE" sz="2000" dirty="0" err="1"/>
              <a:t>SerialLoggerTarget</a:t>
            </a:r>
            <a:endParaRPr lang="de-DE" sz="2000" dirty="0"/>
          </a:p>
          <a:p>
            <a:r>
              <a:rPr lang="de-DE" sz="2000" dirty="0" err="1"/>
              <a:t>SerialLoggerTarget</a:t>
            </a:r>
            <a:r>
              <a:rPr lang="de-DE" sz="2000" dirty="0"/>
              <a:t> erhöht je Durchlauf seinen </a:t>
            </a:r>
            <a:r>
              <a:rPr lang="de-DE" sz="2000" dirty="0" err="1"/>
              <a:t>LogLevel</a:t>
            </a:r>
            <a:endParaRPr lang="de-DE" sz="2000" dirty="0"/>
          </a:p>
          <a:p>
            <a:r>
              <a:rPr lang="de-DE" sz="2000" dirty="0" err="1"/>
              <a:t>Loggertest</a:t>
            </a:r>
            <a:r>
              <a:rPr lang="de-DE" sz="2000" dirty="0"/>
              <a:t> gibt für jeden </a:t>
            </a:r>
            <a:r>
              <a:rPr lang="de-DE" sz="2000" dirty="0" err="1"/>
              <a:t>LogLevel</a:t>
            </a:r>
            <a:r>
              <a:rPr lang="de-DE" sz="2000" dirty="0"/>
              <a:t> eine Meldung aus</a:t>
            </a:r>
          </a:p>
          <a:p>
            <a:r>
              <a:rPr lang="de-DE" sz="2000" dirty="0"/>
              <a:t>Ausgabe: Level, Sekunde, </a:t>
            </a:r>
            <a:r>
              <a:rPr lang="de-DE" sz="2000" dirty="0" err="1"/>
              <a:t>LogNumber</a:t>
            </a:r>
            <a:r>
              <a:rPr lang="de-DE" sz="2000" dirty="0"/>
              <a:t>, Tag, Message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1C848-A4FE-4F9C-810B-55ECBE2B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77" y="2708920"/>
            <a:ext cx="7305881" cy="36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F6285-673D-4ECA-852D-7BCDEA7C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EspApTest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D6D9-9987-4ADA-88E7-8C5B26AD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837059"/>
            <a:ext cx="8207375" cy="4608165"/>
          </a:xfrm>
        </p:spPr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eröffnet AP unter SSID </a:t>
            </a:r>
            <a:r>
              <a:rPr lang="de-DE" sz="2400" dirty="0" err="1"/>
              <a:t>ESP_xxx</a:t>
            </a:r>
            <a:endParaRPr lang="de-DE" sz="2400" dirty="0"/>
          </a:p>
          <a:p>
            <a:pPr lvl="1"/>
            <a:r>
              <a:rPr lang="de-DE" sz="2000" dirty="0"/>
              <a:t>xxx ist die Macadresse</a:t>
            </a:r>
          </a:p>
          <a:p>
            <a:pPr lvl="1"/>
            <a:r>
              <a:rPr lang="de-DE" sz="2000" dirty="0"/>
              <a:t>IP-Adresse 192.168.10.1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Ping testet die Erreichbarkeit</a:t>
            </a:r>
          </a:p>
          <a:p>
            <a:pPr lvl="1"/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E24859-8ACB-48F5-8D33-3B1B9BB6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96" y="2026035"/>
            <a:ext cx="6768752" cy="27800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6F2746-5162-4FE9-B6B0-CB36BFED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98" y="5445224"/>
            <a:ext cx="579702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ACC3-534E-419D-94F4-E9364DCD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ApHttpServerTest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AC6D3-589E-4150-95F1-FE449424A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DE" dirty="0"/>
              <a:t>Testen einzelner Routen</a:t>
            </a:r>
          </a:p>
          <a:p>
            <a:pPr lvl="1"/>
            <a:r>
              <a:rPr lang="de-DE" dirty="0"/>
              <a:t>Echo</a:t>
            </a:r>
          </a:p>
          <a:p>
            <a:pPr lvl="1"/>
            <a:r>
              <a:rPr lang="de-DE" dirty="0"/>
              <a:t>Konfiguration setzen</a:t>
            </a:r>
          </a:p>
          <a:p>
            <a:pPr lvl="2"/>
            <a:r>
              <a:rPr lang="de-DE" dirty="0"/>
              <a:t>SSID/Password</a:t>
            </a:r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CE8EF6-93B6-477B-8A33-9CA01149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81132"/>
            <a:ext cx="6065336" cy="33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Echo-Route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Ohne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</a:t>
            </a:r>
            <a:r>
              <a:rPr lang="de-DE" dirty="0"/>
              <a:t>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C750EB-8838-451D-B9FC-5326A8DB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64903"/>
            <a:ext cx="4032448" cy="23464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E90DFC-0DE6-40A1-8DA5-69DC3FE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84514"/>
            <a:ext cx="8810770" cy="7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6C7-C6A7-419A-B5D6-5420FD7C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Echo-Route testen mit </a:t>
            </a:r>
            <a:r>
              <a:rPr lang="de-DE" sz="2800" dirty="0" err="1"/>
              <a:t>QueryStringParameter</a:t>
            </a:r>
            <a:endParaRPr lang="de-DE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EC5F5-C967-435F-BA02-AB937E71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Querystringparameter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http://192.168.10.1/echo?Hello</a:t>
            </a:r>
            <a:r>
              <a:rPr lang="de-DE" dirty="0"/>
              <a:t>	 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0117D0-C089-42F8-A7E4-9E04C179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97" y="2400328"/>
            <a:ext cx="2210108" cy="1143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66E4FB-A7B2-4EAC-8EAF-D657B122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61048"/>
            <a:ext cx="855523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FEDA-41DE-49E7-AA74-4A32E93D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EspConfig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852D6-B079-42CF-888F-A29BE9ADB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DE" dirty="0" err="1"/>
              <a:t>Esp</a:t>
            </a:r>
            <a:r>
              <a:rPr lang="de-DE" dirty="0"/>
              <a:t> wartet als AP unter 192.168.0.10 auf WiFi-Konfiguration</a:t>
            </a:r>
          </a:p>
          <a:p>
            <a:r>
              <a:rPr lang="de-DE" dirty="0"/>
              <a:t>Einige Settings sind vorgegeben und leer</a:t>
            </a:r>
          </a:p>
          <a:p>
            <a:pPr lvl="1"/>
            <a:r>
              <a:rPr lang="de-DE" dirty="0"/>
              <a:t>Bei Bedarf über /</a:t>
            </a:r>
            <a:r>
              <a:rPr lang="de-DE" dirty="0" err="1"/>
              <a:t>clearconfig</a:t>
            </a:r>
            <a:r>
              <a:rPr lang="de-DE" dirty="0"/>
              <a:t> rücksetzen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23B815-84F8-4287-8153-32F191F3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2" y="3140968"/>
            <a:ext cx="7891893" cy="2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4256B-6A6A-48B2-A74D-2366833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Wifi-</a:t>
            </a:r>
            <a:r>
              <a:rPr lang="de-DE" dirty="0" err="1"/>
              <a:t>Config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7C7AE0-7F70-45C5-B089-11F5391E8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Esp</a:t>
            </a:r>
            <a:r>
              <a:rPr lang="de-DE" sz="2400" dirty="0"/>
              <a:t> als AP starten</a:t>
            </a:r>
          </a:p>
          <a:p>
            <a:r>
              <a:rPr lang="de-DE" sz="2400" dirty="0"/>
              <a:t>Mit AP verbinden</a:t>
            </a:r>
          </a:p>
          <a:p>
            <a:r>
              <a:rPr lang="de-DE" sz="2400" dirty="0"/>
              <a:t>Route /</a:t>
            </a:r>
            <a:r>
              <a:rPr lang="de-DE" sz="2400" dirty="0" err="1"/>
              <a:t>setconfig</a:t>
            </a:r>
            <a:r>
              <a:rPr lang="de-DE" sz="2400" dirty="0"/>
              <a:t> aufrufen</a:t>
            </a:r>
          </a:p>
          <a:p>
            <a:pPr lvl="1"/>
            <a:r>
              <a:rPr lang="de-DE" sz="2000" dirty="0">
                <a:hlinkClick r:id="rId2"/>
              </a:rPr>
              <a:t>http://192.168.10.1/setconfig?ssid=xxxx&amp;password=yyyy</a:t>
            </a:r>
            <a:r>
              <a:rPr lang="de-DE" sz="2000" dirty="0"/>
              <a:t>  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RESET</a:t>
            </a:r>
          </a:p>
          <a:p>
            <a:pPr lvl="1"/>
            <a:r>
              <a:rPr lang="de-DE" sz="2000" dirty="0" err="1"/>
              <a:t>Config</a:t>
            </a:r>
            <a:r>
              <a:rPr lang="de-DE" sz="2000" dirty="0"/>
              <a:t> kontrollieren, ob SSID eingetragen ist</a:t>
            </a:r>
          </a:p>
          <a:p>
            <a:r>
              <a:rPr lang="de-DE" sz="2200" dirty="0" err="1"/>
              <a:t>Esp</a:t>
            </a:r>
            <a:r>
              <a:rPr lang="de-DE" sz="2200" dirty="0"/>
              <a:t> als Station starten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8666745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Bildschirmpräsentation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2_Larissa</vt:lpstr>
      <vt:lpstr>Iot mit Esp32 und Esp-Idf</vt:lpstr>
      <vt:lpstr>Abhängigkeiten</vt:lpstr>
      <vt:lpstr>LoggerTest</vt:lpstr>
      <vt:lpstr>EspApTest</vt:lpstr>
      <vt:lpstr>ApHttpServerTest</vt:lpstr>
      <vt:lpstr>Echo-Route testen</vt:lpstr>
      <vt:lpstr>Echo-Route testen mit QueryStringParameter</vt:lpstr>
      <vt:lpstr>EspConfig</vt:lpstr>
      <vt:lpstr>Wifi-Config setzen</vt:lpstr>
      <vt:lpstr>EspStationTest</vt:lpstr>
      <vt:lpstr>Routen testen</vt:lpstr>
      <vt:lpstr>EspTime</vt:lpstr>
      <vt:lpstr>EspMqttClient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467</cp:revision>
  <dcterms:created xsi:type="dcterms:W3CDTF">2011-08-18T07:37:01Z</dcterms:created>
  <dcterms:modified xsi:type="dcterms:W3CDTF">2019-05-15T04:11:06Z</dcterms:modified>
</cp:coreProperties>
</file>