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4"/>
  </p:notesMasterIdLst>
  <p:handoutMasterIdLst>
    <p:handoutMasterId r:id="rId15"/>
  </p:handoutMasterIdLst>
  <p:sldIdLst>
    <p:sldId id="859" r:id="rId2"/>
    <p:sldId id="869" r:id="rId3"/>
    <p:sldId id="873" r:id="rId4"/>
    <p:sldId id="874" r:id="rId5"/>
    <p:sldId id="878" r:id="rId6"/>
    <p:sldId id="877" r:id="rId7"/>
    <p:sldId id="875" r:id="rId8"/>
    <p:sldId id="876" r:id="rId9"/>
    <p:sldId id="879" r:id="rId10"/>
    <p:sldId id="871" r:id="rId11"/>
    <p:sldId id="872" r:id="rId12"/>
    <p:sldId id="870" r:id="rId13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14.09.2019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14.09.2019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72/setconfig?mqttbroker=ssdpi&amp;mqttport=8883" TargetMode="External"/><Relationship Id="rId3" Type="http://schemas.openxmlformats.org/officeDocument/2006/relationships/hyperlink" Target="http://192.168.10.1/setconfig?ssid=A1-B5035B&amp;password=52809766B6" TargetMode="External"/><Relationship Id="rId7" Type="http://schemas.openxmlformats.org/officeDocument/2006/relationships/hyperlink" Target="http://192.168.0.72/getconfig" TargetMode="External"/><Relationship Id="rId2" Type="http://schemas.openxmlformats.org/officeDocument/2006/relationships/hyperlink" Target="http://192.168.10.1/setconfig?ssid=linksysAtHome&amp;password=YJXPF4WAC7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0.1/setconfig?ntpserver=192.168.0.2&amp;thingname=ssrdemo" TargetMode="External"/><Relationship Id="rId5" Type="http://schemas.openxmlformats.org/officeDocument/2006/relationships/hyperlink" Target="http://192.168.10.1/setconfig?mqttuser=openhabian&amp;mqttpassword=piKla87Sie57" TargetMode="External"/><Relationship Id="rId4" Type="http://schemas.openxmlformats.org/officeDocument/2006/relationships/hyperlink" Target="http://192.168.10.1/setconfig?mqttbroker=ssdpi&amp;mqttport=8883" TargetMode="External"/><Relationship Id="rId9" Type="http://schemas.openxmlformats.org/officeDocument/2006/relationships/hyperlink" Target="http://192.168.0.72/setconfig?mqttuser=openhabian&amp;mqttpassword=piKla87Sie57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92.168.0.64/setactor?rgbled=01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60/getconfigvalue?mqttuser" TargetMode="External"/><Relationship Id="rId3" Type="http://schemas.openxmlformats.org/officeDocument/2006/relationships/hyperlink" Target="http://192.168.0.72/getsensor?pressure" TargetMode="External"/><Relationship Id="rId7" Type="http://schemas.openxmlformats.org/officeDocument/2006/relationships/hyperlink" Target="http://192.168.1.73/getconfigvalue?mqttport" TargetMode="External"/><Relationship Id="rId2" Type="http://schemas.openxmlformats.org/officeDocument/2006/relationships/hyperlink" Target="http://192.168.0.74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4/getconfigvalue?mqttbroker" TargetMode="External"/><Relationship Id="rId11" Type="http://schemas.openxmlformats.org/officeDocument/2006/relationships/hyperlink" Target="http://192.168.1.73/getconfigvalue?password" TargetMode="External"/><Relationship Id="rId5" Type="http://schemas.openxmlformats.org/officeDocument/2006/relationships/hyperlink" Target="http://192.168.0.74/getsensor?humidity" TargetMode="External"/><Relationship Id="rId10" Type="http://schemas.openxmlformats.org/officeDocument/2006/relationships/hyperlink" Target="http://192.168.1.73/getconfigvalue?ssid" TargetMode="External"/><Relationship Id="rId4" Type="http://schemas.openxmlformats.org/officeDocument/2006/relationships/hyperlink" Target="http://192.168.0.64/getsensor?temperature" TargetMode="External"/><Relationship Id="rId9" Type="http://schemas.openxmlformats.org/officeDocument/2006/relationships/hyperlink" Target="http://192.168.1.73/getconfigvalue?mqttpasswor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64/getsensor?co2" TargetMode="External"/><Relationship Id="rId3" Type="http://schemas.openxmlformats.org/officeDocument/2006/relationships/hyperlink" Target="http://192.168.0.84/setconfig?mqttbroker=ssdpi&amp;mqttport=8883" TargetMode="External"/><Relationship Id="rId7" Type="http://schemas.openxmlformats.org/officeDocument/2006/relationships/hyperlink" Target="http://192.168.0.64/setactor?rgbled=010" TargetMode="External"/><Relationship Id="rId2" Type="http://schemas.openxmlformats.org/officeDocument/2006/relationships/hyperlink" Target="http://192.168.0.84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84/setconfig?thingname=esplivingroom" TargetMode="External"/><Relationship Id="rId11" Type="http://schemas.openxmlformats.org/officeDocument/2006/relationships/hyperlink" Target="http://192.168.0.64/getsensor?pir" TargetMode="External"/><Relationship Id="rId5" Type="http://schemas.openxmlformats.org/officeDocument/2006/relationships/hyperlink" Target="http://192.168.0.50/setconfig?loggerip=192.168.0.10" TargetMode="External"/><Relationship Id="rId10" Type="http://schemas.openxmlformats.org/officeDocument/2006/relationships/hyperlink" Target="http://192.168.0.64/getsensor?humidity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64/getsensor?temperatur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50/setactor?powerpump=1" TargetMode="External"/><Relationship Id="rId3" Type="http://schemas.openxmlformats.org/officeDocument/2006/relationships/hyperlink" Target="http://192.168.0.50/setconfig?mqttbroker=ssdpi&amp;mqttport=8883" TargetMode="External"/><Relationship Id="rId7" Type="http://schemas.openxmlformats.org/officeDocument/2006/relationships/hyperlink" Target="http://192.168.0.50/getconfig?loggerip" TargetMode="External"/><Relationship Id="rId12" Type="http://schemas.openxmlformats.org/officeDocument/2006/relationships/hyperlink" Target="http://192.168.0.64/getsensor?waterlevel" TargetMode="External"/><Relationship Id="rId2" Type="http://schemas.openxmlformats.org/officeDocument/2006/relationships/hyperlink" Target="http://192.168.0.50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50/setconfig?thingname=gardenhouse&amp;loggerip=192.168.0.5" TargetMode="External"/><Relationship Id="rId11" Type="http://schemas.openxmlformats.org/officeDocument/2006/relationships/hyperlink" Target="http://192.168.0.50/getactor?powerpump" TargetMode="External"/><Relationship Id="rId5" Type="http://schemas.openxmlformats.org/officeDocument/2006/relationships/hyperlink" Target="http://192.168.0.50/setconfig?loggerip=192.168.0.10" TargetMode="External"/><Relationship Id="rId10" Type="http://schemas.openxmlformats.org/officeDocument/2006/relationships/hyperlink" Target="http://192.168.0.64/setactor?powerpump=1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50/setactor?powermiddle=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50/setactor?powerpump=1" TargetMode="External"/><Relationship Id="rId13" Type="http://schemas.openxmlformats.org/officeDocument/2006/relationships/hyperlink" Target="http://192.168.0.50/getsensor?power" TargetMode="External"/><Relationship Id="rId3" Type="http://schemas.openxmlformats.org/officeDocument/2006/relationships/hyperlink" Target="http://192.168.0.45/setconfig?mqttbroker=ssdpi&amp;mqttport=8883" TargetMode="External"/><Relationship Id="rId7" Type="http://schemas.openxmlformats.org/officeDocument/2006/relationships/hyperlink" Target="http://192.168.0.50/getconfig?loggerip" TargetMode="External"/><Relationship Id="rId12" Type="http://schemas.openxmlformats.org/officeDocument/2006/relationships/hyperlink" Target="http://192.168.0.50/getsensor?weight" TargetMode="External"/><Relationship Id="rId2" Type="http://schemas.openxmlformats.org/officeDocument/2006/relationships/hyperlink" Target="http://192.168.0.50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45/setconfig?thingname=cistern" TargetMode="External"/><Relationship Id="rId11" Type="http://schemas.openxmlformats.org/officeDocument/2006/relationships/hyperlink" Target="http://192.168.0.50/getactor?powervalve" TargetMode="External"/><Relationship Id="rId5" Type="http://schemas.openxmlformats.org/officeDocument/2006/relationships/hyperlink" Target="http://192.168.0.45/setconfig?loggerip=192.168.0.10" TargetMode="External"/><Relationship Id="rId10" Type="http://schemas.openxmlformats.org/officeDocument/2006/relationships/hyperlink" Target="http://192.168.0.50/getactor?powerpump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50/setactor?powermiddle=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79/getconfig?thingname" TargetMode="External"/><Relationship Id="rId3" Type="http://schemas.openxmlformats.org/officeDocument/2006/relationships/hyperlink" Target="http://192.168.0.79/setconfig?mqttbroker=ssdpi&amp;mqttport=8883" TargetMode="External"/><Relationship Id="rId7" Type="http://schemas.openxmlformats.org/officeDocument/2006/relationships/hyperlink" Target="http://192.168.0.79/getactor?switch" TargetMode="External"/><Relationship Id="rId2" Type="http://schemas.openxmlformats.org/officeDocument/2006/relationships/hyperlink" Target="http://192.168.0.79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9/setactor?switch=1" TargetMode="External"/><Relationship Id="rId5" Type="http://schemas.openxmlformats.org/officeDocument/2006/relationships/hyperlink" Target="http://192.168.0.79/setconfig?ntpserver=192.168.0.2&amp;thingname=ssrdemo" TargetMode="External"/><Relationship Id="rId4" Type="http://schemas.openxmlformats.org/officeDocument/2006/relationships/hyperlink" Target="http://192.168.0.72/setconfig?mqttuser=openhabian&amp;mqttpassword=piKla87Sie57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73/getconfigvalue?mqttport" TargetMode="External"/><Relationship Id="rId3" Type="http://schemas.openxmlformats.org/officeDocument/2006/relationships/hyperlink" Target="http://192.168.1.73/setconfig?mqttbroker=leonding.synology.me&amp;mqttport=8883" TargetMode="External"/><Relationship Id="rId7" Type="http://schemas.openxmlformats.org/officeDocument/2006/relationships/hyperlink" Target="http://192.168.1.73/getconfigvalue?mqttpassword" TargetMode="External"/><Relationship Id="rId2" Type="http://schemas.openxmlformats.org/officeDocument/2006/relationships/hyperlink" Target="http://192.168.1.73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.73/getconfigvalue?mqttbroker" TargetMode="External"/><Relationship Id="rId5" Type="http://schemas.openxmlformats.org/officeDocument/2006/relationships/hyperlink" Target="http://192.168.1.73/setconfig?mqttuser=openhabian&amp;mqttpassword=piKla87Sie57" TargetMode="External"/><Relationship Id="rId10" Type="http://schemas.openxmlformats.org/officeDocument/2006/relationships/hyperlink" Target="http://192.168.1.73/getconfigvalue?password" TargetMode="External"/><Relationship Id="rId4" Type="http://schemas.openxmlformats.org/officeDocument/2006/relationships/hyperlink" Target="http://192.168.1.73/setconfig?mqttbroker=62.46.157.10&amp;mqttport=8883" TargetMode="External"/><Relationship Id="rId9" Type="http://schemas.openxmlformats.org/officeDocument/2006/relationships/hyperlink" Target="http://192.168.1.73/getconfigvalue?ssid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73/getconfigvalue?ssid" TargetMode="External"/><Relationship Id="rId3" Type="http://schemas.openxmlformats.org/officeDocument/2006/relationships/hyperlink" Target="http://192.168.1.73/setconfig?mqttbroker=leonding.synology.me&amp;mqttport=8883" TargetMode="External"/><Relationship Id="rId7" Type="http://schemas.openxmlformats.org/officeDocument/2006/relationships/hyperlink" Target="http://192.168.1.73/getconfigvalue?mqttport" TargetMode="External"/><Relationship Id="rId2" Type="http://schemas.openxmlformats.org/officeDocument/2006/relationships/hyperlink" Target="http://192.168.1.73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.73/getconfigvalue?mqttpassword" TargetMode="External"/><Relationship Id="rId5" Type="http://schemas.openxmlformats.org/officeDocument/2006/relationships/hyperlink" Target="http://192.168.0.60/getconfigvalue?mqttbroker" TargetMode="External"/><Relationship Id="rId4" Type="http://schemas.openxmlformats.org/officeDocument/2006/relationships/hyperlink" Target="http://192.168.0.60/setconfig?mqttuser=openhabian&amp;mqttpassword=piKla87Sie57" TargetMode="External"/><Relationship Id="rId9" Type="http://schemas.openxmlformats.org/officeDocument/2006/relationships/hyperlink" Target="http://192.168.1.73/getconfigvalue?passwor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354F-13A6-4A5A-8C48-46A4F15A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97CBCA-B7EA-4F7A-8F2A-BDC8AD51A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http://192.168.10.1/setconfig?ssid=linksysAtHome&amp;password=YJXPF4WAC7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3"/>
              </a:rPr>
              <a:t>http://192.168.10.1/setconfig?ssid=A1-B5035B&amp;password=52809766B6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4"/>
              </a:rPr>
              <a:t>http://192.168.10.1/setconfig?mqttbroker=ssdpi&amp;mqttport=8883</a:t>
            </a:r>
            <a:endParaRPr lang="de-DE" sz="1600" dirty="0"/>
          </a:p>
          <a:p>
            <a:r>
              <a:rPr lang="de-DE" sz="1600" dirty="0">
                <a:hlinkClick r:id="rId5"/>
              </a:rPr>
              <a:t>http://192.168.10.1/setconfig?mqttuser=openhabian&amp;mqttpassword=piKla87Sie57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6"/>
              </a:rPr>
              <a:t>http://192.168.10.1/setconfig?ntpserver=192.168.0.2&amp;thingname=ssrdemo</a:t>
            </a:r>
            <a:r>
              <a:rPr lang="de-DE" sz="1600" dirty="0"/>
              <a:t>  </a:t>
            </a:r>
          </a:p>
          <a:p>
            <a:endParaRPr lang="de-DE" sz="1600" dirty="0"/>
          </a:p>
          <a:p>
            <a:endParaRPr lang="de-DE" sz="1600" dirty="0">
              <a:hlinkClick r:id="rId7"/>
            </a:endParaRPr>
          </a:p>
          <a:p>
            <a:endParaRPr lang="de-DE" sz="1600" dirty="0">
              <a:hlinkClick r:id="rId7"/>
            </a:endParaRPr>
          </a:p>
          <a:p>
            <a:r>
              <a:rPr lang="de-DE" sz="1600" dirty="0">
                <a:hlinkClick r:id="rId7"/>
              </a:rPr>
              <a:t>http://192.168.0.72/getconfig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http://192.168.0.72/setconfig?mqttbroker=ssdpi&amp;mqttport=8883</a:t>
            </a:r>
            <a:endParaRPr lang="de-DE" sz="1600" dirty="0"/>
          </a:p>
          <a:p>
            <a:r>
              <a:rPr lang="de-DE" sz="1600" dirty="0">
                <a:hlinkClick r:id="rId9"/>
              </a:rPr>
              <a:t>http://192.168.0.72/setconfig?mqttuser=openhabian&amp;mqttpassword=piKla87Sie57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0060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F3F6B-2547-4B53-8B03-99A460FB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</a:t>
            </a:r>
            <a:r>
              <a:rPr lang="de-DE" dirty="0" err="1"/>
              <a:t>Mqtt</a:t>
            </a:r>
            <a:r>
              <a:rPr lang="de-DE" dirty="0"/>
              <a:t>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0DC7C-FEE0-4E28-B5C4-F689A8100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sz="2000" dirty="0"/>
              <a:t>Publish: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command</a:t>
            </a:r>
            <a:endParaRPr lang="de-DE" sz="2000" dirty="0"/>
          </a:p>
          <a:p>
            <a:pPr lvl="1"/>
            <a:r>
              <a:rPr lang="de-DE" sz="1800" dirty="0"/>
              <a:t>BGR jeweils 0 oder 1 für Farbe ein/aus</a:t>
            </a:r>
          </a:p>
          <a:p>
            <a:pPr lvl="1"/>
            <a:r>
              <a:rPr lang="de-DE" sz="1800" dirty="0"/>
              <a:t>Da nur ein Wert (</a:t>
            </a:r>
            <a:r>
              <a:rPr lang="de-DE" sz="1800" dirty="0" err="1"/>
              <a:t>string</a:t>
            </a:r>
            <a:r>
              <a:rPr lang="de-DE" sz="1800" dirty="0"/>
              <a:t>) übergeben wird, wird auf JSON verzichtet</a:t>
            </a:r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r>
              <a:rPr lang="de-DE" sz="2000" dirty="0" err="1"/>
              <a:t>Subscribe</a:t>
            </a:r>
            <a:r>
              <a:rPr lang="de-DE" sz="2000" dirty="0"/>
              <a:t>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state</a:t>
            </a:r>
            <a:endParaRPr lang="de-DE" sz="2000" dirty="0"/>
          </a:p>
          <a:p>
            <a:pPr lvl="1"/>
            <a:r>
              <a:rPr lang="de-DE" sz="1800" dirty="0"/>
              <a:t>aktueller Zustand des Aktors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1F2014-5BFA-4162-9C5F-0C6E0943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47" y="2195736"/>
            <a:ext cx="4744112" cy="16861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14740C-9065-4BE1-BD96-7E66D2C7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86" y="5013176"/>
            <a:ext cx="482746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26E83-49C9-4A59-A915-4170193B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http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8C6D80-1417-411F-846C-28CFEC9FB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>
                <a:hlinkClick r:id="rId2"/>
              </a:rPr>
              <a:t>http://192.168.0.64/setactor?rgbled=010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CBE659-C5EF-4014-B409-7BF95B06F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76872"/>
            <a:ext cx="551133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0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E7205-2FDE-4F86-B371-5476BFD0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0C36F-B053-4F61-9060-7E5023852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4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Bmp280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>
                <a:hlinkClick r:id="rId2"/>
              </a:rPr>
              <a:t>http://192.168.0.74/getconfig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>
                <a:hlinkClick r:id="rId3"/>
              </a:rPr>
              <a:t>http://192.168.0.74/getsensor?pressure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http://192.168.0.74/getsensor?temperature</a:t>
            </a:r>
            <a:endParaRPr lang="de-DE" sz="2000" dirty="0"/>
          </a:p>
          <a:p>
            <a:r>
              <a:rPr lang="de-DE" sz="2000" dirty="0">
                <a:hlinkClick r:id="rId5"/>
              </a:rPr>
              <a:t>http://192.168.0.74/getsensor?humidity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>
                <a:hlinkClick r:id="rId6"/>
              </a:rPr>
              <a:t>http://192.168.0.74/getconfigvalue?mqttbroker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7"/>
              </a:rPr>
              <a:t>http://192.168.0.74/getconfigvalue?mqttport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8"/>
              </a:rPr>
              <a:t>http://192.168.0.74/getconfigvalue?mqttuser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9"/>
              </a:rPr>
              <a:t>http://192.168.0.74/getconfigvalue?mqttpassword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10"/>
              </a:rPr>
              <a:t>http://192.168.0.74/getconfigvalue?ssid</a:t>
            </a:r>
            <a:r>
              <a:rPr lang="de-DE" sz="2000" dirty="0"/>
              <a:t>  </a:t>
            </a:r>
          </a:p>
          <a:p>
            <a:r>
              <a:rPr lang="de-DE" sz="2000" dirty="0">
                <a:hlinkClick r:id="rId11"/>
              </a:rPr>
              <a:t>http</a:t>
            </a:r>
            <a:r>
              <a:rPr lang="de-DE" sz="2000">
                <a:hlinkClick r:id="rId11"/>
              </a:rPr>
              <a:t>://192.168.0.74/</a:t>
            </a:r>
            <a:r>
              <a:rPr lang="de-DE" sz="2000" dirty="0">
                <a:hlinkClick r:id="rId11"/>
              </a:rPr>
              <a:t>getconfigvalue?password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6385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RgbLed_Dht22_Pir_Mhz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http://192.168.0.84/getconfig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http://192.168.0.84/setconfig?mqttbroker=ssdpi&amp;mqttport=8883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http://192.168.0.84/setconfig?mqttuser=openhabian&amp;mqttpassword=piKla87Sie57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http://192.168.0.84/setconfig?loggerip=192.168.0.10</a:t>
            </a:r>
            <a:r>
              <a:rPr lang="de-DE" sz="1600" dirty="0"/>
              <a:t>   </a:t>
            </a:r>
          </a:p>
          <a:p>
            <a:r>
              <a:rPr lang="de-DE" sz="1600" dirty="0">
                <a:hlinkClick r:id="rId6"/>
              </a:rPr>
              <a:t>http://192.168.0.84/setconfig?thingname=esplivingroom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7"/>
              </a:rPr>
              <a:t>http://192.168.0.84/setactor?rgbled=010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http://192.168.0.84/getsensor?co2</a:t>
            </a:r>
            <a:endParaRPr lang="de-DE" sz="1600" dirty="0"/>
          </a:p>
          <a:p>
            <a:r>
              <a:rPr lang="de-DE" sz="1600" dirty="0">
                <a:hlinkClick r:id="rId9"/>
              </a:rPr>
              <a:t>http://192.168.0.84/getsensor?temperature</a:t>
            </a:r>
            <a:endParaRPr lang="de-DE" sz="1600" dirty="0"/>
          </a:p>
          <a:p>
            <a:r>
              <a:rPr lang="de-DE" sz="1600" dirty="0">
                <a:hlinkClick r:id="rId10"/>
              </a:rPr>
              <a:t>http://192.168.0.84/getsensor?humidity</a:t>
            </a:r>
            <a:endParaRPr lang="de-DE" sz="1600" dirty="0"/>
          </a:p>
          <a:p>
            <a:r>
              <a:rPr lang="de-DE" sz="1600" dirty="0">
                <a:hlinkClick r:id="rId11"/>
              </a:rPr>
              <a:t>http://192.168.0.84/getsensor?pir</a:t>
            </a:r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6412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Gardenhouse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>
                <a:hlinkClick r:id="rId2"/>
              </a:rPr>
              <a:t>http://192.168.0.50/getconfig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>
                <a:hlinkClick r:id="rId3"/>
              </a:rPr>
              <a:t>http://192.168.0.50/setconfig?mqttbroker=ssdpi&amp;mqttport=8883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http://192.168.0.50/setconfig?mqttuser=openhabian&amp;mqttpassword=piKla87Sie57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5"/>
              </a:rPr>
              <a:t>http://192.168.0.50/setconfig?loggerip=192.168.0.10</a:t>
            </a:r>
            <a:r>
              <a:rPr lang="de-DE" sz="1400" dirty="0"/>
              <a:t>   </a:t>
            </a:r>
          </a:p>
          <a:p>
            <a:r>
              <a:rPr lang="de-DE" sz="1400" dirty="0">
                <a:hlinkClick r:id="rId6"/>
              </a:rPr>
              <a:t>http://192.168.0.50/setconfig?thingname=gardenhouse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>
                <a:hlinkClick r:id="rId7"/>
              </a:rPr>
              <a:t>http://192.168.0.50/getconfig?loggerip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8"/>
              </a:rPr>
              <a:t>http://192.168.0.50/setactor?powerpump=1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9"/>
              </a:rPr>
              <a:t>http://192.168.0.50/setactor?powermiddle=1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10"/>
              </a:rPr>
              <a:t>http://192.168.0.50/setactor?powerright=1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11"/>
              </a:rPr>
              <a:t>http://192.168.0.50/getactor?powerpump</a:t>
            </a:r>
            <a:r>
              <a:rPr lang="de-DE" sz="1400" dirty="0"/>
              <a:t>  </a:t>
            </a:r>
          </a:p>
          <a:p>
            <a:r>
              <a:rPr lang="de-DE" sz="1400" dirty="0">
                <a:hlinkClick r:id="rId9"/>
              </a:rPr>
              <a:t>http://192.168.0.50/getactor?powermiddle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10"/>
              </a:rPr>
              <a:t>http://192.168.0.50/getactor?powerright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12"/>
              </a:rPr>
              <a:t>http://192.168.0.50/getsensor?waterlevel</a:t>
            </a:r>
            <a:r>
              <a:rPr lang="de-DE" sz="1400" dirty="0"/>
              <a:t>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49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Cistern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>
                <a:hlinkClick r:id="rId2"/>
              </a:rPr>
              <a:t>http://192.168.0.45/getconfig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>
                <a:hlinkClick r:id="rId3"/>
              </a:rPr>
              <a:t>http://192.168.0.45/setconfig?mqttbroker=ssdpi&amp;mqttport=8883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http://192.168.0.45/setconfig?mqttuser=openhabian&amp;mqttpassword=piKla87Sie57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5"/>
              </a:rPr>
              <a:t>http://192.168.0.45/setconfig?loggerip=192.168.0.10</a:t>
            </a:r>
            <a:r>
              <a:rPr lang="de-DE" sz="1400" dirty="0"/>
              <a:t>  </a:t>
            </a:r>
          </a:p>
          <a:p>
            <a:r>
              <a:rPr lang="de-DE" sz="1400" dirty="0">
                <a:hlinkClick r:id="rId6"/>
              </a:rPr>
              <a:t>http://192.168.0.45/setconfig?thingname=cistern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7"/>
              </a:rPr>
              <a:t>http://192.168.0.50/getconfig?loggerip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8"/>
              </a:rPr>
              <a:t>http://192.168.0.50/setactor?powerpump=1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9"/>
              </a:rPr>
              <a:t>http://192.168.0.50/setactor?powervalve=1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10"/>
              </a:rPr>
              <a:t>http://192.168.0.50/getactor?powerpump</a:t>
            </a:r>
            <a:r>
              <a:rPr lang="de-DE" sz="1400" dirty="0"/>
              <a:t>  </a:t>
            </a:r>
          </a:p>
          <a:p>
            <a:r>
              <a:rPr lang="de-DE" sz="1400" dirty="0">
                <a:hlinkClick r:id="rId11"/>
              </a:rPr>
              <a:t>http://192.168.0.50/getactor?powervalve</a:t>
            </a:r>
            <a:r>
              <a:rPr lang="de-DE" sz="1400" dirty="0"/>
              <a:t>  </a:t>
            </a:r>
          </a:p>
          <a:p>
            <a:endParaRPr lang="de-DE" sz="1400" dirty="0"/>
          </a:p>
          <a:p>
            <a:r>
              <a:rPr lang="de-DE" sz="1400" dirty="0">
                <a:hlinkClick r:id="rId12"/>
              </a:rPr>
              <a:t>http://192.168.0.50/getsensor?weight</a:t>
            </a:r>
            <a:r>
              <a:rPr lang="de-DE" sz="1400" dirty="0"/>
              <a:t>  </a:t>
            </a:r>
          </a:p>
          <a:p>
            <a:r>
              <a:rPr lang="de-DE" sz="1600">
                <a:hlinkClick r:id="rId13"/>
              </a:rPr>
              <a:t>http://192.168.0.50/getsensor?power</a:t>
            </a:r>
            <a:r>
              <a:rPr lang="de-DE" sz="1600"/>
              <a:t>  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622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SsrDemo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http://192.168.0.79/getconfig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http://192.168.0.79/setconfig?mqttbroker=ssdpi&amp;mqttport=8883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http://192.168.0.79/setconfig?mqttuser=openhabian&amp;mqttpassword=piKla87Sie57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http://192.168.0.79/setconfig?ntpserver=192.168.0.2&amp;thingname=ssrdemo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6"/>
              </a:rPr>
              <a:t>http://192.168.0.79/setactor?switch=1</a:t>
            </a:r>
            <a:r>
              <a:rPr lang="de-DE" sz="1600" dirty="0"/>
              <a:t> </a:t>
            </a:r>
          </a:p>
          <a:p>
            <a:r>
              <a:rPr lang="de-DE" sz="1800" dirty="0">
                <a:hlinkClick r:id="rId7"/>
              </a:rPr>
              <a:t>http://192.168.0.79/getactor?switch</a:t>
            </a:r>
            <a:r>
              <a:rPr lang="de-DE" sz="1800" dirty="0"/>
              <a:t> </a:t>
            </a:r>
          </a:p>
          <a:p>
            <a:endParaRPr lang="de-DE" sz="1800" dirty="0"/>
          </a:p>
          <a:p>
            <a:r>
              <a:rPr lang="de-DE" sz="1800" dirty="0">
                <a:hlinkClick r:id="rId8"/>
              </a:rPr>
              <a:t>http://192.168.0.79/getconfig?thingname</a:t>
            </a:r>
            <a:r>
              <a:rPr lang="de-DE" sz="1800" dirty="0"/>
              <a:t> 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0464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</a:t>
            </a:r>
            <a:r>
              <a:rPr lang="de-DE" dirty="0" err="1"/>
              <a:t>Hellmonsödt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http://192.168.1.73/getconfig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http://192.168.1.73/setconfig?mqttbroker=leonding.synology.me&amp;mqttport=8883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http://192.168.1.73/setconfig?mqttbroker=leonding.synology.me&amp;mqttport=8883</a:t>
            </a:r>
            <a:endParaRPr lang="de-DE" sz="1600" dirty="0"/>
          </a:p>
          <a:p>
            <a:r>
              <a:rPr lang="de-DE" sz="1600" dirty="0">
                <a:hlinkClick r:id="rId5"/>
              </a:rPr>
              <a:t>http://192.168.1.73/setconfig?mqttuser=openhabian&amp;mqttpassword=piKla87Sie57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6"/>
              </a:rPr>
              <a:t>http://192.168.1.73/getconfigvalue?mqttbroker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7"/>
              </a:rPr>
              <a:t>http://192.168.1.73/getconfigvalue?mqttpassword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8"/>
              </a:rPr>
              <a:t>http://192.168.1.73/getconfigvalue?mqttport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9"/>
              </a:rPr>
              <a:t>http://192.168.1.73/getconfigvalue?ssid</a:t>
            </a:r>
            <a:r>
              <a:rPr lang="de-DE" sz="1600" dirty="0"/>
              <a:t>  </a:t>
            </a:r>
          </a:p>
          <a:p>
            <a:r>
              <a:rPr lang="de-DE" sz="1600" dirty="0">
                <a:hlinkClick r:id="rId10"/>
              </a:rPr>
              <a:t>http://192.168.1.73/getconfigvalue?password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0898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Leonding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http://192.168.0.60/getconfig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http://192.168.0.60/setconfig?mqttbroker=ssdpi&amp;mqttport=8883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http://192.168.0.60/setconfig?mqttuser=openhabian&amp;mqttpassword=piKla87Sie57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5"/>
              </a:rPr>
              <a:t>http://192.168.0.60/getconfigvalue?mqttbroker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6"/>
              </a:rPr>
              <a:t>http://192.168.0.60/getconfigvalue?mqttpassword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7"/>
              </a:rPr>
              <a:t>http://192.168.0.60/getconfigvalue?mqttport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8"/>
              </a:rPr>
              <a:t>http://192.168.0.60/getconfigvalue?ssid</a:t>
            </a:r>
            <a:r>
              <a:rPr lang="de-DE" sz="1600" dirty="0"/>
              <a:t>  </a:t>
            </a:r>
          </a:p>
          <a:p>
            <a:r>
              <a:rPr lang="de-DE" sz="1600" dirty="0">
                <a:hlinkClick r:id="rId9"/>
              </a:rPr>
              <a:t>http://192.168.0.60/getconfigvalue?password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0965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4C02A-71C1-4A5F-BF29-4C1AC36D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A1990D-B561-428E-9FBD-9207AA884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39AA67-7170-49E6-A631-CECD5DDB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024"/>
            <a:ext cx="9144000" cy="456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07563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759</Words>
  <Application>Microsoft Office PowerPoint</Application>
  <PresentationFormat>Bildschirmpräsentation (4:3)</PresentationFormat>
  <Paragraphs>147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Symbol</vt:lpstr>
      <vt:lpstr>Wingdings</vt:lpstr>
      <vt:lpstr>2_Larissa</vt:lpstr>
      <vt:lpstr>ESP konfigurieren</vt:lpstr>
      <vt:lpstr>Bmp280</vt:lpstr>
      <vt:lpstr>RgbLed_Dht22_Pir_Mhz</vt:lpstr>
      <vt:lpstr>Gardenhouse</vt:lpstr>
      <vt:lpstr>Cistern</vt:lpstr>
      <vt:lpstr>SsrDemo</vt:lpstr>
      <vt:lpstr>Miflora Hellmonsödt</vt:lpstr>
      <vt:lpstr>Miflora Leonding</vt:lpstr>
      <vt:lpstr>PowerPoint-Präsentation</vt:lpstr>
      <vt:lpstr>Led per Mqtt setzen</vt:lpstr>
      <vt:lpstr>Led per http setzen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580</cp:revision>
  <dcterms:created xsi:type="dcterms:W3CDTF">2011-08-18T07:37:01Z</dcterms:created>
  <dcterms:modified xsi:type="dcterms:W3CDTF">2019-09-14T14:18:46Z</dcterms:modified>
</cp:coreProperties>
</file>