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6"/>
  </p:notesMasterIdLst>
  <p:handoutMasterIdLst>
    <p:handoutMasterId r:id="rId17"/>
  </p:handoutMasterIdLst>
  <p:sldIdLst>
    <p:sldId id="859" r:id="rId2"/>
    <p:sldId id="869" r:id="rId3"/>
    <p:sldId id="873" r:id="rId4"/>
    <p:sldId id="874" r:id="rId5"/>
    <p:sldId id="878" r:id="rId6"/>
    <p:sldId id="877" r:id="rId7"/>
    <p:sldId id="875" r:id="rId8"/>
    <p:sldId id="876" r:id="rId9"/>
    <p:sldId id="879" r:id="rId10"/>
    <p:sldId id="880" r:id="rId11"/>
    <p:sldId id="881" r:id="rId12"/>
    <p:sldId id="871" r:id="rId13"/>
    <p:sldId id="872" r:id="rId14"/>
    <p:sldId id="870" r:id="rId1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28.10.2019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28.10.2019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2/setconfig?mqttbroker=ssdpi&amp;mqttport=8883" TargetMode="External"/><Relationship Id="rId3" Type="http://schemas.openxmlformats.org/officeDocument/2006/relationships/hyperlink" Target="http://192.168.10.1/setconfig?ssid=A1-B5035B&amp;password=52809766B6" TargetMode="External"/><Relationship Id="rId7" Type="http://schemas.openxmlformats.org/officeDocument/2006/relationships/hyperlink" Target="http://192.168.0.72/getconfig" TargetMode="External"/><Relationship Id="rId2" Type="http://schemas.openxmlformats.org/officeDocument/2006/relationships/hyperlink" Target="http://192.168.10.1/setconfig?ssid=linksysAtHome&amp;password=YJXPF4WAC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0.1/setconfig?ntpserver=192.168.0.2&amp;thingname=ssrdemo" TargetMode="External"/><Relationship Id="rId5" Type="http://schemas.openxmlformats.org/officeDocument/2006/relationships/hyperlink" Target="http://192.168.10.1/setconfig?mqttuser=openhabian&amp;mqttpassword=piKla87Sie57" TargetMode="External"/><Relationship Id="rId4" Type="http://schemas.openxmlformats.org/officeDocument/2006/relationships/hyperlink" Target="http://192.168.10.1/setconfig?mqttbroker=ssdpi&amp;mqttport=8883" TargetMode="External"/><Relationship Id="rId9" Type="http://schemas.openxmlformats.org/officeDocument/2006/relationships/hyperlink" Target="http://192.168.0.72/setconfig?mqttuser=openhabian&amp;mqttpassword=piKla87Sie57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0/getconfigvalue?mqttuser" TargetMode="External"/><Relationship Id="rId3" Type="http://schemas.openxmlformats.org/officeDocument/2006/relationships/hyperlink" Target="http://192.168.0.72/getsensor?pressure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0.7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4/getconfigvalue?mqttbroker" TargetMode="External"/><Relationship Id="rId11" Type="http://schemas.openxmlformats.org/officeDocument/2006/relationships/hyperlink" Target="http://192.168.1.73/getconfigvalue?password" TargetMode="External"/><Relationship Id="rId5" Type="http://schemas.openxmlformats.org/officeDocument/2006/relationships/hyperlink" Target="http://192.168.0.74/getsensor?humidity" TargetMode="External"/><Relationship Id="rId10" Type="http://schemas.openxmlformats.org/officeDocument/2006/relationships/hyperlink" Target="http://192.168.1.73/getconfigvalue?ssid" TargetMode="External"/><Relationship Id="rId4" Type="http://schemas.openxmlformats.org/officeDocument/2006/relationships/hyperlink" Target="http://192.168.0.64/getsensor?temperature" TargetMode="External"/><Relationship Id="rId9" Type="http://schemas.openxmlformats.org/officeDocument/2006/relationships/hyperlink" Target="http://192.168.1.73/getconfigvalue?mqttpasswor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4/getsensor?co2" TargetMode="External"/><Relationship Id="rId3" Type="http://schemas.openxmlformats.org/officeDocument/2006/relationships/hyperlink" Target="http://192.168.0.84/setconfig?mqttbroker=ssdpi&amp;mqttport=8883" TargetMode="External"/><Relationship Id="rId7" Type="http://schemas.openxmlformats.org/officeDocument/2006/relationships/hyperlink" Target="http://192.168.0.64/setactor?rgbled=010" TargetMode="External"/><Relationship Id="rId2" Type="http://schemas.openxmlformats.org/officeDocument/2006/relationships/hyperlink" Target="http://192.168.0.8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84/setconfig?thingname=esplivingroom" TargetMode="External"/><Relationship Id="rId11" Type="http://schemas.openxmlformats.org/officeDocument/2006/relationships/hyperlink" Target="http://192.168.0.64/getsensor?pir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getsensor?humidity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getsensor?temperatur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3" Type="http://schemas.openxmlformats.org/officeDocument/2006/relationships/hyperlink" Target="http://192.168.0.50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64/getsensor?waterlevel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50/setconfig?thingname=gardenhouse&amp;loggerip=192.168.0.5" TargetMode="External"/><Relationship Id="rId11" Type="http://schemas.openxmlformats.org/officeDocument/2006/relationships/hyperlink" Target="http://192.168.0.50/getactor?powerpump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setactor?powerpump=1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13" Type="http://schemas.openxmlformats.org/officeDocument/2006/relationships/hyperlink" Target="http://192.168.0.50/getsensor?power" TargetMode="External"/><Relationship Id="rId3" Type="http://schemas.openxmlformats.org/officeDocument/2006/relationships/hyperlink" Target="http://192.168.0.45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50/getsensor?weight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45/setconfig?thingname=cistern" TargetMode="External"/><Relationship Id="rId11" Type="http://schemas.openxmlformats.org/officeDocument/2006/relationships/hyperlink" Target="http://192.168.0.50/getactor?powervalve" TargetMode="External"/><Relationship Id="rId5" Type="http://schemas.openxmlformats.org/officeDocument/2006/relationships/hyperlink" Target="http://192.168.0.45/setconfig?loggerip=192.168.0.10" TargetMode="External"/><Relationship Id="rId10" Type="http://schemas.openxmlformats.org/officeDocument/2006/relationships/hyperlink" Target="http://192.168.0.50/getactor?powerpump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9/getconfig?thingname" TargetMode="External"/><Relationship Id="rId3" Type="http://schemas.openxmlformats.org/officeDocument/2006/relationships/hyperlink" Target="http://192.168.0.79/setconfig?mqttbroker=ssdpi&amp;mqttport=8883" TargetMode="External"/><Relationship Id="rId7" Type="http://schemas.openxmlformats.org/officeDocument/2006/relationships/hyperlink" Target="http://192.168.0.79/getactor?switch" TargetMode="External"/><Relationship Id="rId2" Type="http://schemas.openxmlformats.org/officeDocument/2006/relationships/hyperlink" Target="http://192.168.0.79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9/setactor?switch=1" TargetMode="External"/><Relationship Id="rId5" Type="http://schemas.openxmlformats.org/officeDocument/2006/relationships/hyperlink" Target="http://192.168.0.79/setconfig?ntpserver=192.168.0.2&amp;thingname=ssrdemo" TargetMode="External"/><Relationship Id="rId4" Type="http://schemas.openxmlformats.org/officeDocument/2006/relationships/hyperlink" Target="http://192.168.0.72/setconfig?mqttuser=openhabian&amp;mqttpassword=piKla87Sie5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http://192.168.10.1/setconfig?ssid=linksysAtHome&amp;password=YJXPF4WAC7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http://192.168.10.1/setconfig?ssid=A1-B5035B&amp;password=52809766B6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4"/>
              </a:rPr>
              <a:t>http://192.168.10.1/setconfig?mqttbroker=ssdpi&amp;mqttport=8883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http://192.168.10.1/setconfig?mqttuser=openhabian&amp;mqttpassword=piKla87Sie57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http://192.168.10.1/setconfig?ntpserver=192.168.0.2&amp;thingname=ssrdemo</a:t>
            </a:r>
            <a:r>
              <a:rPr lang="de-DE" sz="1600" dirty="0"/>
              <a:t>  </a:t>
            </a:r>
          </a:p>
          <a:p>
            <a:endParaRPr lang="de-DE" sz="1600" dirty="0"/>
          </a:p>
          <a:p>
            <a:endParaRPr lang="de-DE" sz="1600" dirty="0">
              <a:hlinkClick r:id="rId7"/>
            </a:endParaRPr>
          </a:p>
          <a:p>
            <a:endParaRPr lang="de-DE" sz="1600" dirty="0">
              <a:hlinkClick r:id="rId7"/>
            </a:endParaRPr>
          </a:p>
          <a:p>
            <a:r>
              <a:rPr lang="de-DE" sz="1600" dirty="0">
                <a:hlinkClick r:id="rId7"/>
              </a:rPr>
              <a:t>http://192.168.0.72/getconfig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http://192.168.0.72/setconfig?mqttbroker=ssdpi&amp;mqttport=8883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http://192.168.0.72/setconfig?mqttuser=openhabian&amp;mqttpassword=piKla87Sie57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MqttGateway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MiFlora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4350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11E7-703F-4FCC-99CC-793C277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Office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96E0F-DEDB-4063-A7F0-9D5114B65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1600" dirty="0"/>
              <a:t>http://192.168.0.45/config?thingname=office</a:t>
            </a:r>
          </a:p>
          <a:p>
            <a:r>
              <a:rPr lang="de-DE" sz="1600" dirty="0"/>
              <a:t>http://192.168.0.45/config?ssid=A1-B5035B</a:t>
            </a:r>
          </a:p>
          <a:p>
            <a:r>
              <a:rPr lang="de-DE" sz="1600" dirty="0"/>
              <a:t>http://192.168.0.45/config?password=52809766B6 </a:t>
            </a:r>
          </a:p>
          <a:p>
            <a:r>
              <a:rPr lang="de-DE" sz="1600" dirty="0"/>
              <a:t>http://192.168.0.45/config?mqttbroker=ssdpi</a:t>
            </a:r>
          </a:p>
          <a:p>
            <a:r>
              <a:rPr lang="de-DE" sz="1600" dirty="0"/>
              <a:t>http://192.168.0.45/config?mqttpassword=piKla87Sie57</a:t>
            </a:r>
          </a:p>
          <a:p>
            <a:endParaRPr lang="de-DE" sz="1600" dirty="0"/>
          </a:p>
          <a:p>
            <a:r>
              <a:rPr lang="de-DE" sz="1600" dirty="0"/>
              <a:t>http://192.168.0.45/config</a:t>
            </a:r>
          </a:p>
          <a:p>
            <a:endParaRPr lang="de-DE" sz="1600" dirty="0"/>
          </a:p>
          <a:p>
            <a:r>
              <a:rPr lang="de-DE" sz="1600" dirty="0"/>
              <a:t>http://192.168.0.45/config?ssid  </a:t>
            </a:r>
          </a:p>
          <a:p>
            <a:r>
              <a:rPr lang="de-DE" sz="1600" dirty="0"/>
              <a:t>http://192.168.0.45/config?password </a:t>
            </a:r>
          </a:p>
          <a:p>
            <a:r>
              <a:rPr lang="de-DE" sz="1600" dirty="0"/>
              <a:t>http://192.168.0.45/config?mqttbroker </a:t>
            </a:r>
          </a:p>
          <a:p>
            <a:r>
              <a:rPr lang="de-DE" sz="1600" dirty="0"/>
              <a:t>http://192.168.0.45/config?mqttpassword</a:t>
            </a:r>
          </a:p>
          <a:p>
            <a:endParaRPr lang="de-DE" sz="1600" dirty="0"/>
          </a:p>
          <a:p>
            <a:r>
              <a:rPr lang="de-DE" sz="1600" dirty="0"/>
              <a:t>http://192.168.0.45/sensor?co2</a:t>
            </a:r>
          </a:p>
          <a:p>
            <a:r>
              <a:rPr lang="de-DE" sz="1600" dirty="0"/>
              <a:t>http://192.168.0.45/sensor?temperature</a:t>
            </a:r>
          </a:p>
          <a:p>
            <a:r>
              <a:rPr lang="de-DE" sz="1600" dirty="0"/>
              <a:t>http://192.168.0.45/sensor?humidity</a:t>
            </a:r>
          </a:p>
        </p:txBody>
      </p:sp>
    </p:spTree>
    <p:extLst>
      <p:ext uri="{BB962C8B-B14F-4D97-AF65-F5344CB8AC3E}">
        <p14:creationId xmlns:p14="http://schemas.microsoft.com/office/powerpoint/2010/main" val="310306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http://192.168.0.74/getconfig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3"/>
              </a:rPr>
              <a:t>http://192.168.0.74/getsensor?pressure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http://192.168.0.74/getsensor?temperature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http://192.168.0.74/getsensor?humidity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6"/>
              </a:rPr>
              <a:t>http://192.168.0.74/getconfigvalue?mqttbroker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7"/>
              </a:rPr>
              <a:t>http://192.168.0.74/getconfigvalue?mqttport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8"/>
              </a:rPr>
              <a:t>http://192.168.0.74/getconfigvalue?mqttuser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9"/>
              </a:rPr>
              <a:t>http://192.168.0.74/getconfigvalue?mqttpassword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10"/>
              </a:rPr>
              <a:t>http://192.168.0.74/getconfigvalue?ssid</a:t>
            </a:r>
            <a:r>
              <a:rPr lang="de-DE" sz="2000" dirty="0"/>
              <a:t>  </a:t>
            </a:r>
          </a:p>
          <a:p>
            <a:r>
              <a:rPr lang="de-DE" sz="2000" dirty="0">
                <a:hlinkClick r:id="rId11"/>
              </a:rPr>
              <a:t>http</a:t>
            </a:r>
            <a:r>
              <a:rPr lang="de-DE" sz="2000">
                <a:hlinkClick r:id="rId11"/>
              </a:rPr>
              <a:t>://192.168.0.74/</a:t>
            </a:r>
            <a:r>
              <a:rPr lang="de-DE" sz="2000" dirty="0">
                <a:hlinkClick r:id="rId11"/>
              </a:rPr>
              <a:t>getconfigvalue?password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638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http://192.168.0.84/getconfig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http://192.168.0.84/setconfig?mqttbroker=ssdpi&amp;mqttport=8883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http://192.168.0.84/setconfig?mqttuser=openhabian&amp;mqttpassword=piKla87Sie57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http://192.168.0.84/setconfig?loggerip=192.168.0.10</a:t>
            </a:r>
            <a:r>
              <a:rPr lang="de-DE" sz="1600" dirty="0"/>
              <a:t>   </a:t>
            </a:r>
          </a:p>
          <a:p>
            <a:r>
              <a:rPr lang="de-DE" sz="1600" dirty="0">
                <a:hlinkClick r:id="rId6"/>
              </a:rPr>
              <a:t>http://192.168.0.84/setconfig?thingname=esplivingroom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7"/>
              </a:rPr>
              <a:t>http://192.168.0.84/setactor?rgbled=010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http://192.168.0.84/getsensor?co2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http://192.168.0.84/getsensor?temperature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http://192.168.0.84/getsensor?humidity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http://192.168.0.84/getsensor?pir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http://192.168.0.50/getconfig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http://192.168.0.50/setconfig?mqttbroker=ssdpi&amp;mqttport=8883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http://192.168.0.50/setconfig?mqttuser=openhabian&amp;mqttpassword=piKla87Sie57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http://192.168.0.50/setconfig?loggerip=192.168.0.10</a:t>
            </a:r>
            <a:r>
              <a:rPr lang="de-DE" sz="1400" dirty="0"/>
              <a:t>   </a:t>
            </a:r>
          </a:p>
          <a:p>
            <a:r>
              <a:rPr lang="de-DE" sz="1400" dirty="0">
                <a:hlinkClick r:id="rId6"/>
              </a:rPr>
              <a:t>http://192.168.0.50/setconfig?thingname=gardenhouse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http://192.168.0.50/setactor?powermiddle=1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http://192.168.0.50/setactor?powerright=1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1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9"/>
              </a:rPr>
              <a:t>http://192.168.0.50/getactor?powermiddle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http://192.168.0.50/getactor?powerright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http://192.168.0.50/getsensor?waterlevel</a:t>
            </a:r>
            <a:r>
              <a:rPr lang="de-DE" sz="1400" dirty="0"/>
              <a:t>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Cistern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http://192.168.0.45/getconfig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http://192.168.0.45/setconfig?mqttbroker=ssdpi&amp;mqttport=8883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http://192.168.0.45/setconfig?mqttuser=openhabian&amp;mqttpassword=piKla87Sie57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http://192.168.0.45/setconfig?loggerip=192.168.0.10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6"/>
              </a:rPr>
              <a:t>http://192.168.0.45/setconfig?thingname=cistern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http://192.168.0.50/setactor?powervalve=1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0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11"/>
              </a:rPr>
              <a:t>http://192.168.0.50/getactor?powervalve</a:t>
            </a:r>
            <a:r>
              <a:rPr lang="de-DE" sz="1400" dirty="0"/>
              <a:t> 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http://192.168.0.50/getsensor?weight</a:t>
            </a:r>
            <a:r>
              <a:rPr lang="de-DE" sz="1400" dirty="0"/>
              <a:t>  </a:t>
            </a:r>
          </a:p>
          <a:p>
            <a:r>
              <a:rPr lang="de-DE" sz="1600">
                <a:hlinkClick r:id="rId13"/>
              </a:rPr>
              <a:t>http://192.168.0.50/getsensor?power</a:t>
            </a:r>
            <a:r>
              <a:rPr lang="de-DE" sz="1600"/>
              <a:t>  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62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SsrDemo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http://192.168.0.79/getconfig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http://192.168.0.79/setconfig?mqttbroker=ssdpi&amp;mqttport=8883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http://192.168.0.79/setconfig?mqttuser=openhabian&amp;mqttpassword=piKla87Sie57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http://192.168.0.79/setconfig?ntpserver=192.168.0.2&amp;thingname=ssrdemo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http://192.168.0.79/setactor?switch=1</a:t>
            </a:r>
            <a:r>
              <a:rPr lang="de-DE" sz="1600" dirty="0"/>
              <a:t> </a:t>
            </a:r>
          </a:p>
          <a:p>
            <a:r>
              <a:rPr lang="de-DE" sz="1800" dirty="0">
                <a:hlinkClick r:id="rId7"/>
              </a:rPr>
              <a:t>http://192.168.0.79/getactor?switch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>
                <a:hlinkClick r:id="rId8"/>
              </a:rPr>
              <a:t>http://192.168.0.79/getconfig?thingname</a:t>
            </a:r>
            <a:r>
              <a:rPr lang="de-DE" sz="18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046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</a:t>
            </a:r>
            <a:r>
              <a:rPr lang="de-DE" dirty="0" err="1"/>
              <a:t>Hellmonsödt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http://192.168.10.1/config?thingname=miflorahellmonsoedt</a:t>
            </a:r>
          </a:p>
          <a:p>
            <a:r>
              <a:rPr lang="de-DE" sz="1600" dirty="0"/>
              <a:t>http://192.168.10.1/config?ssid=linksysAtHome</a:t>
            </a:r>
          </a:p>
          <a:p>
            <a:r>
              <a:rPr lang="de-DE" sz="1600" dirty="0"/>
              <a:t>http://192.168.10.1/config?password=YJXPF4WAC7 </a:t>
            </a:r>
          </a:p>
          <a:p>
            <a:r>
              <a:rPr lang="de-DE" sz="1600" dirty="0"/>
              <a:t>http://192.168.10.1/config?httpmqttgateway=leonding.synology.me </a:t>
            </a:r>
          </a:p>
          <a:p>
            <a:r>
              <a:rPr lang="de-DE" sz="1600" dirty="0"/>
              <a:t>http://192.168.10.1/config?httpuser=gerald</a:t>
            </a:r>
          </a:p>
          <a:p>
            <a:r>
              <a:rPr lang="de-DE" sz="1600" dirty="0"/>
              <a:t>http://192.168.10.1/config?httppassword=piKla87Sie57  </a:t>
            </a:r>
          </a:p>
          <a:p>
            <a:endParaRPr lang="de-DE" sz="1600" dirty="0"/>
          </a:p>
          <a:p>
            <a:r>
              <a:rPr lang="de-DE" sz="1600" dirty="0"/>
              <a:t>http://192.168.10.1/config</a:t>
            </a:r>
          </a:p>
          <a:p>
            <a:endParaRPr lang="de-DE" sz="1600" dirty="0"/>
          </a:p>
          <a:p>
            <a:r>
              <a:rPr lang="de-DE" sz="1600" dirty="0"/>
              <a:t>http://192.168.10.1/config?ssid  </a:t>
            </a:r>
          </a:p>
          <a:p>
            <a:r>
              <a:rPr lang="de-DE" sz="1600" dirty="0"/>
              <a:t>http://192.168.10.1/config?password </a:t>
            </a:r>
          </a:p>
          <a:p>
            <a:r>
              <a:rPr lang="de-DE" sz="1600" dirty="0"/>
              <a:t>http://192.168.10.1/config?httpmqttgateway </a:t>
            </a:r>
          </a:p>
          <a:p>
            <a:r>
              <a:rPr lang="de-DE" sz="1600" dirty="0"/>
              <a:t>http://192.168.10.1/config?httpuser</a:t>
            </a:r>
          </a:p>
          <a:p>
            <a:r>
              <a:rPr lang="de-DE" sz="1600" dirty="0"/>
              <a:t>http://192.168.10.1/config?httppassword 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898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965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C02A-71C1-4A5F-BF29-4C1AC36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1990D-B561-428E-9FBD-9207AA884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39AA67-7170-49E6-A631-CECD5DDB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24"/>
            <a:ext cx="9144000" cy="45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56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939</Words>
  <Application>Microsoft Office PowerPoint</Application>
  <PresentationFormat>Bildschirmpräsentation (4:3)</PresentationFormat>
  <Paragraphs>181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2_Larissa</vt:lpstr>
      <vt:lpstr>ESP konfigurieren</vt:lpstr>
      <vt:lpstr>Bmp280</vt:lpstr>
      <vt:lpstr>RgbLed_Dht22_Pir_Mhz</vt:lpstr>
      <vt:lpstr>Gardenhouse</vt:lpstr>
      <vt:lpstr>Cistern</vt:lpstr>
      <vt:lpstr>SsrDemo</vt:lpstr>
      <vt:lpstr>Miflora Hellmonsödt</vt:lpstr>
      <vt:lpstr>Miflora Leonding</vt:lpstr>
      <vt:lpstr>PowerPoint-Präsentation</vt:lpstr>
      <vt:lpstr>MqttGateway  MiFlora</vt:lpstr>
      <vt:lpstr>Office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587</cp:revision>
  <dcterms:created xsi:type="dcterms:W3CDTF">2011-08-18T07:37:01Z</dcterms:created>
  <dcterms:modified xsi:type="dcterms:W3CDTF">2019-10-28T19:10:41Z</dcterms:modified>
</cp:coreProperties>
</file>