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859" r:id="rId2"/>
    <p:sldId id="869" r:id="rId3"/>
    <p:sldId id="873" r:id="rId4"/>
    <p:sldId id="874" r:id="rId5"/>
    <p:sldId id="871" r:id="rId6"/>
    <p:sldId id="872" r:id="rId7"/>
    <p:sldId id="870" r:id="rId8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7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16.08.2019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16.08.2019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2/setconfig?mqttuser=openhabian&amp;mqttpassword=piKla87Sie57" TargetMode="External"/><Relationship Id="rId3" Type="http://schemas.openxmlformats.org/officeDocument/2006/relationships/hyperlink" Target="http://192.168.10.1/setconfig?mqttbroker=192.168.0.10&amp;mqttport=8883" TargetMode="External"/><Relationship Id="rId7" Type="http://schemas.openxmlformats.org/officeDocument/2006/relationships/hyperlink" Target="http://192.168.0.72/setconfig?mqttbroker=ssdpi&amp;mqttport=8883" TargetMode="External"/><Relationship Id="rId2" Type="http://schemas.openxmlformats.org/officeDocument/2006/relationships/hyperlink" Target="http://192.168.10.1/setconfig?ssid=A1-B5035B&amp;password=52809766B6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2/getconfig" TargetMode="External"/><Relationship Id="rId5" Type="http://schemas.openxmlformats.org/officeDocument/2006/relationships/hyperlink" Target="http://192.168.10.1/setconfig" TargetMode="External"/><Relationship Id="rId4" Type="http://schemas.openxmlformats.org/officeDocument/2006/relationships/hyperlink" Target="http://192.168.10.1/setconfig?ntpserver=192.168.0.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72/getsensor?pressure" TargetMode="External"/><Relationship Id="rId2" Type="http://schemas.openxmlformats.org/officeDocument/2006/relationships/hyperlink" Target="http://192.168.0.64/getconfi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192.168.0.72/getsensor?humidity" TargetMode="External"/><Relationship Id="rId4" Type="http://schemas.openxmlformats.org/officeDocument/2006/relationships/hyperlink" Target="http://192.168.0.64/getsensor?temperat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64/setactor?rgbled=010" TargetMode="External"/><Relationship Id="rId7" Type="http://schemas.openxmlformats.org/officeDocument/2006/relationships/hyperlink" Target="http://192.168.0.64/getsensor?pir" TargetMode="External"/><Relationship Id="rId2" Type="http://schemas.openxmlformats.org/officeDocument/2006/relationships/hyperlink" Target="http://192.168.0.6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64/getsensor?humidity" TargetMode="External"/><Relationship Id="rId5" Type="http://schemas.openxmlformats.org/officeDocument/2006/relationships/hyperlink" Target="http://192.168.0.64/getsensor?temperature" TargetMode="External"/><Relationship Id="rId4" Type="http://schemas.openxmlformats.org/officeDocument/2006/relationships/hyperlink" Target="http://192.168.0.64/getsensor?co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setactor?powerpump=1" TargetMode="External"/><Relationship Id="rId3" Type="http://schemas.openxmlformats.org/officeDocument/2006/relationships/hyperlink" Target="http://192.168.0.72/setconfig?mqttbroker=ssdpi&amp;mqttport=8883" TargetMode="External"/><Relationship Id="rId7" Type="http://schemas.openxmlformats.org/officeDocument/2006/relationships/hyperlink" Target="http://192.168.0.50/setactor?powermiddle=1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50/setactor?powerpump=1" TargetMode="External"/><Relationship Id="rId5" Type="http://schemas.openxmlformats.org/officeDocument/2006/relationships/hyperlink" Target="http://192.168.0.50/setconfig?mqttuser=openhabian&amp;loggerip=192.168.0.6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waterleve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http://192.168.10.1/setconfig?ssid=A1-B5035B&amp;password=52809766B6</a:t>
            </a:r>
            <a:endParaRPr lang="de-DE" sz="1600" dirty="0"/>
          </a:p>
          <a:p>
            <a:r>
              <a:rPr lang="de-DE" sz="1600" dirty="0">
                <a:hlinkClick r:id="rId3"/>
              </a:rPr>
              <a:t>http://192.168.10.1/setconfig?mqttbroker=192.168.0.10&amp;mqttport=8883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http://192.168.10.1/setconfig?ntpserver=192.168.0.1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http://192.168.10.1/setconfig</a:t>
            </a:r>
            <a:r>
              <a:rPr lang="de-DE" sz="1600" dirty="0"/>
              <a:t>?mqttuser=openhabian&amp;mqttpassword=piKla87Sie57</a:t>
            </a:r>
          </a:p>
          <a:p>
            <a:endParaRPr lang="de-DE" sz="1600" dirty="0"/>
          </a:p>
          <a:p>
            <a:endParaRPr lang="de-DE" sz="1600" dirty="0">
              <a:hlinkClick r:id="rId6"/>
            </a:endParaRPr>
          </a:p>
          <a:p>
            <a:endParaRPr lang="de-DE" sz="1600" dirty="0">
              <a:hlinkClick r:id="rId6"/>
            </a:endParaRPr>
          </a:p>
          <a:p>
            <a:r>
              <a:rPr lang="de-DE" sz="1600" dirty="0">
                <a:hlinkClick r:id="rId6"/>
              </a:rPr>
              <a:t>http://192.168.0.72/getconfig</a:t>
            </a:r>
            <a:endParaRPr lang="de-DE" sz="1600" dirty="0"/>
          </a:p>
          <a:p>
            <a:r>
              <a:rPr lang="de-DE" sz="1600" dirty="0">
                <a:hlinkClick r:id="rId7"/>
              </a:rPr>
              <a:t>http://192.168.0.72/setconfig?mqttbroker=ssdpi&amp;mqttport=8883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http://192.168.0.72/setconfig?mqttuser=openhabian&amp;mqttpassword=piKla87Sie57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800" dirty="0">
                <a:hlinkClick r:id="rId2"/>
              </a:rPr>
              <a:t>http://192.168.0.72/getconfig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>
                <a:hlinkClick r:id="rId3"/>
              </a:rPr>
              <a:t>http://192.168.0.72/getsensor?pressure</a:t>
            </a:r>
            <a:endParaRPr lang="de-DE" sz="2800" dirty="0"/>
          </a:p>
          <a:p>
            <a:r>
              <a:rPr lang="de-DE" sz="2800" dirty="0">
                <a:hlinkClick r:id="rId4"/>
              </a:rPr>
              <a:t>http://192.168.0.72/getsensor?temperature</a:t>
            </a:r>
            <a:endParaRPr lang="de-DE" sz="2800" dirty="0"/>
          </a:p>
          <a:p>
            <a:r>
              <a:rPr lang="de-DE" sz="2800" dirty="0">
                <a:hlinkClick r:id="rId5"/>
              </a:rPr>
              <a:t>http://192.168.0.72/getsensor?humidity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8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800" dirty="0">
                <a:hlinkClick r:id="rId2"/>
              </a:rPr>
              <a:t>http://192.168.0.64/getconfig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>
                <a:hlinkClick r:id="rId3"/>
              </a:rPr>
              <a:t>http://192.168.0.64/setactor?rgbled=010</a:t>
            </a:r>
            <a:endParaRPr lang="de-DE" sz="2800" dirty="0"/>
          </a:p>
          <a:p>
            <a:r>
              <a:rPr lang="de-DE" sz="2800" dirty="0">
                <a:hlinkClick r:id="rId4"/>
              </a:rPr>
              <a:t>http://192.168.0.64/getsensor?co2</a:t>
            </a:r>
            <a:endParaRPr lang="de-DE" sz="2800" dirty="0"/>
          </a:p>
          <a:p>
            <a:r>
              <a:rPr lang="de-DE" sz="2800" dirty="0">
                <a:hlinkClick r:id="rId5"/>
              </a:rPr>
              <a:t>http://192.168.0.64/getsensor?temperature</a:t>
            </a:r>
            <a:endParaRPr lang="de-DE" sz="2800" dirty="0"/>
          </a:p>
          <a:p>
            <a:r>
              <a:rPr lang="de-DE" sz="2800" dirty="0">
                <a:hlinkClick r:id="rId6"/>
              </a:rPr>
              <a:t>http://192.168.0.64/getsensor?humidity</a:t>
            </a:r>
            <a:endParaRPr lang="de-DE" sz="2800" dirty="0"/>
          </a:p>
          <a:p>
            <a:r>
              <a:rPr lang="de-DE" sz="2800" dirty="0">
                <a:hlinkClick r:id="rId7"/>
              </a:rPr>
              <a:t>http://192.168.0.64/getsensor?pir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endParaRPr lang="de-DE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http://192.168.0.50/getconfig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http://192.168.0.50/setconfig?mqttbroker=ssdpi&amp;mqttport=8883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http://192.168.0.50/setconfig?mqttuser=openhabian&amp;mqttpassword=piKla87Sie57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http://192.168.0.50/setconfig?mqttuser=openhabian&amp;loggerip=192.168.0.6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http://192.168.0.50/setactor?powerpump=1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http://192.168.0.50/setactor?powermiddle=1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http://192.168.0.50/setactor?powerright=1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9"/>
              </a:rPr>
              <a:t>http://192.168.0.50/getsensor?waterlevel</a:t>
            </a:r>
            <a:r>
              <a:rPr lang="de-DE" sz="16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</Words>
  <Application>Microsoft Office PowerPoint</Application>
  <PresentationFormat>Bildschirmpräsentation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2_Larissa</vt:lpstr>
      <vt:lpstr>ESP konfigurieren</vt:lpstr>
      <vt:lpstr>Bmp280</vt:lpstr>
      <vt:lpstr>RgbLed_Dht22_Pir_Mhz</vt:lpstr>
      <vt:lpstr>Gardenhouse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552</cp:revision>
  <dcterms:created xsi:type="dcterms:W3CDTF">2011-08-18T07:37:01Z</dcterms:created>
  <dcterms:modified xsi:type="dcterms:W3CDTF">2019-08-16T09:56:55Z</dcterms:modified>
</cp:coreProperties>
</file>