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1"/>
  </p:notesMasterIdLst>
  <p:handoutMasterIdLst>
    <p:handoutMasterId r:id="rId22"/>
  </p:handoutMasterIdLst>
  <p:sldIdLst>
    <p:sldId id="859" r:id="rId2"/>
    <p:sldId id="873" r:id="rId3"/>
    <p:sldId id="874" r:id="rId4"/>
    <p:sldId id="887" r:id="rId5"/>
    <p:sldId id="878" r:id="rId6"/>
    <p:sldId id="886" r:id="rId7"/>
    <p:sldId id="877" r:id="rId8"/>
    <p:sldId id="875" r:id="rId9"/>
    <p:sldId id="876" r:id="rId10"/>
    <p:sldId id="879" r:id="rId11"/>
    <p:sldId id="880" r:id="rId12"/>
    <p:sldId id="884" r:id="rId13"/>
    <p:sldId id="885" r:id="rId14"/>
    <p:sldId id="881" r:id="rId15"/>
    <p:sldId id="883" r:id="rId16"/>
    <p:sldId id="882" r:id="rId17"/>
    <p:sldId id="871" r:id="rId18"/>
    <p:sldId id="872" r:id="rId19"/>
    <p:sldId id="870" r:id="rId2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16.05.2020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15.05.2020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getsensor?co2" TargetMode="External"/><Relationship Id="rId3" Type="http://schemas.openxmlformats.org/officeDocument/2006/relationships/hyperlink" Target="http://192.168.0.84/setconfig?mqttbroker=ssdpi&amp;mqttport=8883" TargetMode="External"/><Relationship Id="rId7" Type="http://schemas.openxmlformats.org/officeDocument/2006/relationships/hyperlink" Target="http://192.168.0.64/setactor?rgbled=010" TargetMode="External"/><Relationship Id="rId2" Type="http://schemas.openxmlformats.org/officeDocument/2006/relationships/hyperlink" Target="http://192.168.0.8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84/setconfig?thingname=esplivingroom" TargetMode="External"/><Relationship Id="rId11" Type="http://schemas.openxmlformats.org/officeDocument/2006/relationships/hyperlink" Target="http://192.168.0.64/getsensor?pir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getsensor?humidity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temperatu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9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1/confi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 per </a:t>
            </a:r>
            <a:r>
              <a:rPr lang="de-DE" dirty="0" err="1"/>
              <a:t>ConfigEspViaAp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Programm</a:t>
            </a:r>
          </a:p>
          <a:p>
            <a:endParaRPr lang="de-DE" sz="1600" dirty="0"/>
          </a:p>
          <a:p>
            <a:r>
              <a:rPr lang="de-DE" sz="1600" dirty="0"/>
              <a:t>http://192.168.10.1/config?thingname=ds18b20</a:t>
            </a:r>
          </a:p>
          <a:p>
            <a:r>
              <a:rPr lang="de-DE" sz="1600" dirty="0"/>
              <a:t>http://192.168.10.1/config?ssid=A1-B5035B</a:t>
            </a:r>
          </a:p>
          <a:p>
            <a:r>
              <a:rPr lang="de-DE" sz="1600" dirty="0"/>
              <a:t>http://192.168.10.1/config?password=52809766B6 </a:t>
            </a:r>
          </a:p>
          <a:p>
            <a:r>
              <a:rPr lang="de-DE" sz="1600" dirty="0"/>
              <a:t>http://192.168.10.1/config?mqttbroker=192.168.0.2</a:t>
            </a:r>
          </a:p>
          <a:p>
            <a:r>
              <a:rPr lang="de-DE" sz="1600" dirty="0"/>
              <a:t>http://192.168.10.1/config?mqttuser=gerald</a:t>
            </a:r>
          </a:p>
          <a:p>
            <a:r>
              <a:rPr lang="de-DE" sz="1600" dirty="0"/>
              <a:t>http://192.168.10.1/config?mqttpassword=mosquittoKla87Sie57</a:t>
            </a:r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C02A-71C1-4A5F-BF29-4C1AC36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1990D-B561-428E-9FBD-9207AA884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39AA67-7170-49E6-A631-CECD5DDB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24"/>
            <a:ext cx="9144000" cy="45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MqttGateway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MiFlora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4350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FFE6-27F0-42E7-9D20-CD53FEED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tadeot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1D435-FF7C-4223-99CF-3FB17F49E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100" dirty="0"/>
              <a:t>http://192.168.0.95/config?thingname=tadeot</a:t>
            </a:r>
          </a:p>
          <a:p>
            <a:r>
              <a:rPr lang="de-DE" sz="1100" dirty="0"/>
              <a:t>http://192.168.0.95/config?ssid=A1-B5035B</a:t>
            </a:r>
          </a:p>
          <a:p>
            <a:r>
              <a:rPr lang="de-DE" sz="1100" dirty="0"/>
              <a:t>http://192.168.0.95/config?password=52809766B6 </a:t>
            </a:r>
          </a:p>
          <a:p>
            <a:r>
              <a:rPr lang="de-DE" sz="1100" dirty="0"/>
              <a:t>http://192.168.0.95/config?mqttbroker=192.168.0.2</a:t>
            </a:r>
          </a:p>
          <a:p>
            <a:r>
              <a:rPr lang="de-DE" sz="1100" dirty="0"/>
              <a:t>http://192.168.0.95/config?mqttuser=gerald</a:t>
            </a:r>
          </a:p>
          <a:p>
            <a:r>
              <a:rPr lang="de-DE" sz="1100" dirty="0"/>
              <a:t>http://192.168.0.95/config?mqttpassword=mosquittoKla87Sie57</a:t>
            </a:r>
          </a:p>
          <a:p>
            <a:r>
              <a:rPr lang="de-DE" sz="1100" dirty="0"/>
              <a:t>http://192.168.0.95/config?mqttport=1883</a:t>
            </a:r>
          </a:p>
          <a:p>
            <a:endParaRPr lang="de-DE" sz="1100" dirty="0"/>
          </a:p>
          <a:p>
            <a:r>
              <a:rPr lang="de-DE" sz="1100" dirty="0"/>
              <a:t>http://192.168.0.95/config</a:t>
            </a:r>
          </a:p>
          <a:p>
            <a:endParaRPr lang="de-DE" sz="1100" dirty="0"/>
          </a:p>
          <a:p>
            <a:r>
              <a:rPr lang="de-DE" sz="1100" dirty="0"/>
              <a:t>http://192.168.0.95/config?ssid  </a:t>
            </a:r>
          </a:p>
          <a:p>
            <a:r>
              <a:rPr lang="de-DE" sz="1100" dirty="0"/>
              <a:t>http://192.168.0.95/config?password </a:t>
            </a:r>
          </a:p>
          <a:p>
            <a:r>
              <a:rPr lang="de-DE" sz="1100" dirty="0"/>
              <a:t>http://192.168.0.95/config?mqttbroker </a:t>
            </a:r>
          </a:p>
          <a:p>
            <a:r>
              <a:rPr lang="de-DE" sz="1100" dirty="0"/>
              <a:t>http://192.168.0.95/config?mqttuser</a:t>
            </a:r>
          </a:p>
          <a:p>
            <a:r>
              <a:rPr lang="de-DE" sz="1100" dirty="0"/>
              <a:t>http://192.168.0.95/config?mqttpassword</a:t>
            </a:r>
          </a:p>
          <a:p>
            <a:endParaRPr lang="de-DE" sz="1100" dirty="0"/>
          </a:p>
          <a:p>
            <a:r>
              <a:rPr lang="de-DE" sz="1100" dirty="0"/>
              <a:t>http://192.168.0.95/sensor?co2</a:t>
            </a:r>
          </a:p>
          <a:p>
            <a:r>
              <a:rPr lang="de-DE" sz="1100" dirty="0"/>
              <a:t>http://192.168.0.95/sensor?temperature</a:t>
            </a:r>
          </a:p>
          <a:p>
            <a:r>
              <a:rPr lang="de-DE" sz="1100" dirty="0"/>
              <a:t>http://192.168.0.95/sensor?humidity</a:t>
            </a:r>
          </a:p>
          <a:p>
            <a:r>
              <a:rPr lang="de-DE" sz="1100" dirty="0"/>
              <a:t>http://192.168.0.95/sensor?noise</a:t>
            </a:r>
          </a:p>
          <a:p>
            <a:r>
              <a:rPr lang="de-DE" sz="1100" dirty="0"/>
              <a:t>http://192.168.0.95/sensor?luminosity</a:t>
            </a:r>
          </a:p>
          <a:p>
            <a:r>
              <a:rPr lang="de-DE" sz="1100" dirty="0"/>
              <a:t>http://192.168.0.95/sensor?motion</a:t>
            </a:r>
          </a:p>
          <a:p>
            <a:endParaRPr lang="de-DE" sz="1100" dirty="0"/>
          </a:p>
          <a:p>
            <a:r>
              <a:rPr lang="de-DE" sz="1100" dirty="0"/>
              <a:t>http://192.168.0.95/restart</a:t>
            </a:r>
          </a:p>
          <a:p>
            <a:endParaRPr lang="de-DE" sz="1100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47115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FFE6-27F0-42E7-9D20-CD53FEED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Ds18b20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1D435-FF7C-4223-99CF-3FB17F49E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100" dirty="0"/>
              <a:t>http://192.168.0.95/config?thingname=ds18b20</a:t>
            </a:r>
          </a:p>
          <a:p>
            <a:r>
              <a:rPr lang="de-DE" sz="1100" dirty="0"/>
              <a:t>http://192.168.0.95/config?ssid=A1-B5035B</a:t>
            </a:r>
          </a:p>
          <a:p>
            <a:r>
              <a:rPr lang="de-DE" sz="1100" dirty="0"/>
              <a:t>http://192.168.0.95/config?password=52809766B6 </a:t>
            </a:r>
          </a:p>
          <a:p>
            <a:r>
              <a:rPr lang="de-DE" sz="1100" dirty="0"/>
              <a:t>http://192.168.0.95/config?mqttbroker=192.168.0.2</a:t>
            </a:r>
          </a:p>
          <a:p>
            <a:r>
              <a:rPr lang="de-DE" sz="1100" dirty="0"/>
              <a:t>http://192.168.0.95/config?mqttuser=gerald</a:t>
            </a:r>
          </a:p>
          <a:p>
            <a:r>
              <a:rPr lang="de-DE" sz="1100" dirty="0"/>
              <a:t>http://192.168.0.95/config?mqttpassword=mosquittoKla87Sie57</a:t>
            </a:r>
          </a:p>
          <a:p>
            <a:r>
              <a:rPr lang="de-DE" sz="1100" dirty="0"/>
              <a:t>http://192.168.0.95/config?mqttport=1883</a:t>
            </a:r>
          </a:p>
          <a:p>
            <a:endParaRPr lang="de-DE" sz="1100" dirty="0"/>
          </a:p>
          <a:p>
            <a:r>
              <a:rPr lang="de-DE" sz="1100" dirty="0"/>
              <a:t>http://192.168.0.95/config</a:t>
            </a:r>
          </a:p>
          <a:p>
            <a:endParaRPr lang="de-DE" sz="1100" dirty="0"/>
          </a:p>
          <a:p>
            <a:r>
              <a:rPr lang="de-DE" sz="1100" dirty="0"/>
              <a:t>http://192.168.0.95/config?ssid  </a:t>
            </a:r>
          </a:p>
          <a:p>
            <a:r>
              <a:rPr lang="de-DE" sz="1100" dirty="0"/>
              <a:t>http://192.168.0.95/config?password </a:t>
            </a:r>
          </a:p>
          <a:p>
            <a:r>
              <a:rPr lang="de-DE" sz="1100" dirty="0"/>
              <a:t>http://192.168.0.95/config?mqttbroker </a:t>
            </a:r>
          </a:p>
          <a:p>
            <a:r>
              <a:rPr lang="de-DE" sz="1100" dirty="0"/>
              <a:t>http://192.168.0.95/config?mqttuser</a:t>
            </a:r>
          </a:p>
          <a:p>
            <a:r>
              <a:rPr lang="de-DE" sz="1100" dirty="0"/>
              <a:t>http://192.168.0.95/config?mqttpassword</a:t>
            </a:r>
          </a:p>
          <a:p>
            <a:endParaRPr lang="de-DE" sz="1100" dirty="0"/>
          </a:p>
          <a:p>
            <a:r>
              <a:rPr lang="de-DE" sz="1100" dirty="0"/>
              <a:t>http://192.168.0.95/sensor?temperature</a:t>
            </a:r>
          </a:p>
          <a:p>
            <a:endParaRPr lang="de-DE" sz="1100" dirty="0"/>
          </a:p>
          <a:p>
            <a:r>
              <a:rPr lang="de-DE" sz="1100" dirty="0"/>
              <a:t>http://192.168.0.95/restart</a:t>
            </a:r>
          </a:p>
          <a:p>
            <a:endParaRPr lang="de-DE" sz="1100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223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Office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http://192.168.0.61/config?thingname=office</a:t>
            </a:r>
          </a:p>
          <a:p>
            <a:r>
              <a:rPr lang="de-DE" sz="1200" dirty="0"/>
              <a:t>http://192.168.0.61/config?ssid=A1-B5035B</a:t>
            </a:r>
          </a:p>
          <a:p>
            <a:r>
              <a:rPr lang="de-DE" sz="1200" dirty="0"/>
              <a:t>http://192.168.0.61/config?password=52809766B6 </a:t>
            </a:r>
          </a:p>
          <a:p>
            <a:r>
              <a:rPr lang="de-DE" sz="1200" dirty="0"/>
              <a:t>http://192.168.0.61/config?mqttbroker=192.168.0.2</a:t>
            </a:r>
          </a:p>
          <a:p>
            <a:r>
              <a:rPr lang="de-DE" sz="1200" dirty="0"/>
              <a:t>http://192.168.0.61/config?mqttuser=gerald</a:t>
            </a:r>
          </a:p>
          <a:p>
            <a:r>
              <a:rPr lang="de-DE" sz="1200" dirty="0"/>
              <a:t>http://192.168.0.61/config?mqttpassword=mosquittoKla87Sie57</a:t>
            </a:r>
          </a:p>
          <a:p>
            <a:r>
              <a:rPr lang="de-DE" sz="1200" dirty="0"/>
              <a:t>http://192.168.0.61/config?mqttport=1883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http://192.168.0.61/config</a:t>
            </a:r>
          </a:p>
          <a:p>
            <a:endParaRPr lang="de-DE" sz="1200" dirty="0"/>
          </a:p>
          <a:p>
            <a:r>
              <a:rPr lang="de-DE" sz="1200" dirty="0"/>
              <a:t>http://192.168.0.61/config?ssid  </a:t>
            </a:r>
          </a:p>
          <a:p>
            <a:r>
              <a:rPr lang="de-DE" sz="1200" dirty="0"/>
              <a:t>http://192.168.0.61/config?password </a:t>
            </a:r>
          </a:p>
          <a:p>
            <a:r>
              <a:rPr lang="de-DE" sz="1200" dirty="0"/>
              <a:t>http://192.168.0.61/config?mqttbroker </a:t>
            </a:r>
          </a:p>
          <a:p>
            <a:r>
              <a:rPr lang="de-DE" sz="1200" dirty="0"/>
              <a:t>http://192.168.0.61/config?mqttuser</a:t>
            </a:r>
          </a:p>
          <a:p>
            <a:r>
              <a:rPr lang="de-DE" sz="1200" dirty="0"/>
              <a:t>http://192.168.0.61/config?mqttpassword</a:t>
            </a:r>
          </a:p>
          <a:p>
            <a:endParaRPr lang="de-DE" sz="1200" dirty="0"/>
          </a:p>
          <a:p>
            <a:r>
              <a:rPr lang="de-DE" sz="1200" dirty="0"/>
              <a:t>http://192.168.0.61/sensor?co2</a:t>
            </a:r>
          </a:p>
          <a:p>
            <a:r>
              <a:rPr lang="de-DE" sz="1200" dirty="0"/>
              <a:t>http://192.168.0.61/sensor?temperature</a:t>
            </a:r>
          </a:p>
          <a:p>
            <a:r>
              <a:rPr lang="de-DE" sz="1200" dirty="0"/>
              <a:t>http://192.168.0.61/sensor?humidity</a:t>
            </a:r>
          </a:p>
          <a:p>
            <a:endParaRPr lang="de-DE" sz="1200" dirty="0"/>
          </a:p>
          <a:p>
            <a:r>
              <a:rPr lang="de-DE" sz="1200" dirty="0"/>
              <a:t>http://192.168.0.61/restart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0306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LivingRoom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http://192.168.0.65/config?thingname=office</a:t>
            </a:r>
          </a:p>
          <a:p>
            <a:r>
              <a:rPr lang="de-DE" sz="1200" dirty="0"/>
              <a:t>http://192.168.0.65/config?ssid=A1-B5035B</a:t>
            </a:r>
          </a:p>
          <a:p>
            <a:r>
              <a:rPr lang="de-DE" sz="1200" dirty="0"/>
              <a:t>http://192.168.0.65/config?password=52809766B6 </a:t>
            </a:r>
          </a:p>
          <a:p>
            <a:r>
              <a:rPr lang="de-DE" sz="1200" dirty="0"/>
              <a:t>http://192.168.0.65/config?mqttbroker=leosyn</a:t>
            </a:r>
          </a:p>
          <a:p>
            <a:r>
              <a:rPr lang="de-DE" sz="1200" dirty="0"/>
              <a:t>http://192.168.0.65/config?mqttuser=gerald</a:t>
            </a:r>
          </a:p>
          <a:p>
            <a:r>
              <a:rPr lang="de-DE" sz="1200" dirty="0"/>
              <a:t>http://192.168.0.65/config?mqttpassword=synKla87Sie57</a:t>
            </a:r>
          </a:p>
          <a:p>
            <a:r>
              <a:rPr lang="de-DE" sz="1200" dirty="0"/>
              <a:t>http://192.168.0.65/config?mqttport=1883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http://192.168.0.65/config</a:t>
            </a:r>
          </a:p>
          <a:p>
            <a:endParaRPr lang="de-DE" sz="1200" dirty="0"/>
          </a:p>
          <a:p>
            <a:r>
              <a:rPr lang="de-DE" sz="1200" dirty="0"/>
              <a:t>http://192.168.0.65/config?ssid  </a:t>
            </a:r>
          </a:p>
          <a:p>
            <a:r>
              <a:rPr lang="de-DE" sz="1200" dirty="0"/>
              <a:t>http://192.168.0.65/config?password </a:t>
            </a:r>
          </a:p>
          <a:p>
            <a:r>
              <a:rPr lang="de-DE" sz="1200" dirty="0"/>
              <a:t>http://192.168.0.65/config?mqttbroker </a:t>
            </a:r>
          </a:p>
          <a:p>
            <a:r>
              <a:rPr lang="de-DE" sz="1200" dirty="0"/>
              <a:t>http://192.168.0.65/config?mqttuser</a:t>
            </a:r>
          </a:p>
          <a:p>
            <a:r>
              <a:rPr lang="de-DE" sz="1200" dirty="0"/>
              <a:t>http://192.168.0.65/config?mqttpassword</a:t>
            </a:r>
          </a:p>
          <a:p>
            <a:endParaRPr lang="de-DE" sz="1200" dirty="0"/>
          </a:p>
          <a:p>
            <a:r>
              <a:rPr lang="de-DE" sz="1200" dirty="0"/>
              <a:t>http://192.168.0.65/sensor?co2</a:t>
            </a:r>
          </a:p>
          <a:p>
            <a:r>
              <a:rPr lang="de-DE" sz="1200" dirty="0"/>
              <a:t>http://192.168.0.65/sensor?temperature</a:t>
            </a:r>
          </a:p>
          <a:p>
            <a:r>
              <a:rPr lang="de-DE" sz="1200" dirty="0"/>
              <a:t>http://192.168.0.65/sensor?humidity</a:t>
            </a:r>
          </a:p>
          <a:p>
            <a:endParaRPr lang="de-DE" sz="1200" dirty="0"/>
          </a:p>
          <a:p>
            <a:r>
              <a:rPr lang="de-DE" sz="1200" dirty="0"/>
              <a:t>http://192.168.0.65/restart</a:t>
            </a:r>
          </a:p>
        </p:txBody>
      </p:sp>
    </p:spTree>
    <p:extLst>
      <p:ext uri="{BB962C8B-B14F-4D97-AF65-F5344CB8AC3E}">
        <p14:creationId xmlns:p14="http://schemas.microsoft.com/office/powerpoint/2010/main" val="170578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http://192.168.0.62/config?thingname=bmp280demo</a:t>
            </a:r>
          </a:p>
          <a:p>
            <a:r>
              <a:rPr lang="de-DE" sz="1200" dirty="0"/>
              <a:t>http://192.168.0.62/config?ssid=A1-B5035B</a:t>
            </a:r>
          </a:p>
          <a:p>
            <a:r>
              <a:rPr lang="de-DE" sz="1200" dirty="0"/>
              <a:t>http://192.168.0.62/config?password=52809766B6 </a:t>
            </a:r>
          </a:p>
          <a:p>
            <a:r>
              <a:rPr lang="de-DE" sz="1200" dirty="0"/>
              <a:t>http://192.168.0.62/config?mqttbroker=192.168.0.2</a:t>
            </a:r>
          </a:p>
          <a:p>
            <a:r>
              <a:rPr lang="de-DE" sz="1200" dirty="0"/>
              <a:t>http://192.168.0.62/config?mqttuser=gerald</a:t>
            </a:r>
          </a:p>
          <a:p>
            <a:r>
              <a:rPr lang="de-DE" sz="1200" dirty="0"/>
              <a:t>http://192.168.0.62/config?mqttpassword=mosquittoKla87Sie57</a:t>
            </a:r>
          </a:p>
          <a:p>
            <a:r>
              <a:rPr lang="de-DE" sz="1200" dirty="0"/>
              <a:t>http://192.168.0.62/config?mqttport=1883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http://192.168.0.62/config</a:t>
            </a:r>
          </a:p>
          <a:p>
            <a:endParaRPr lang="de-DE" sz="1200" dirty="0"/>
          </a:p>
          <a:p>
            <a:r>
              <a:rPr lang="de-DE" sz="1200" dirty="0"/>
              <a:t>http://192.168.0.62/config?ssid  </a:t>
            </a:r>
          </a:p>
          <a:p>
            <a:r>
              <a:rPr lang="de-DE" sz="1200" dirty="0"/>
              <a:t>http://192.168.0.62/config?password </a:t>
            </a:r>
          </a:p>
          <a:p>
            <a:r>
              <a:rPr lang="de-DE" sz="1200" dirty="0"/>
              <a:t>http://192.168.0.62/config?mqttbroker </a:t>
            </a:r>
          </a:p>
          <a:p>
            <a:r>
              <a:rPr lang="de-DE" sz="1200" dirty="0"/>
              <a:t>http://192.168.0.62/config?mqttuser</a:t>
            </a:r>
          </a:p>
          <a:p>
            <a:r>
              <a:rPr lang="de-DE" sz="1200" dirty="0"/>
              <a:t>http://192.168.0.62/config?mqttpassword</a:t>
            </a:r>
          </a:p>
          <a:p>
            <a:endParaRPr lang="de-DE" sz="1200" dirty="0"/>
          </a:p>
          <a:p>
            <a:r>
              <a:rPr lang="de-DE" sz="1200" dirty="0"/>
              <a:t>http://192.168.0.62/sensor?pressure</a:t>
            </a:r>
          </a:p>
          <a:p>
            <a:r>
              <a:rPr lang="de-DE" sz="1200" dirty="0"/>
              <a:t>http://192.168.0.62/sensor?temperature</a:t>
            </a:r>
          </a:p>
          <a:p>
            <a:r>
              <a:rPr lang="de-DE" sz="1200" dirty="0"/>
              <a:t>http://192.168.0.62/sensor?humidity</a:t>
            </a:r>
          </a:p>
          <a:p>
            <a:endParaRPr lang="de-DE" sz="1200" dirty="0"/>
          </a:p>
          <a:p>
            <a:r>
              <a:rPr lang="de-DE" sz="1200" dirty="0"/>
              <a:t>http://192.168.0.62/restart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9563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http://192.168.0.84/getconfig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http://192.168.0.84/setconfig?mqttbroker=ssdpi&amp;mqttport=8883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http://192.168.0.84/setconfig?mqttuser=openhabian&amp;mqttpassword=piKla87Sie57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http://192.168.0.84/setconfig?loggerip=192.168.0.10</a:t>
            </a:r>
            <a:r>
              <a:rPr lang="de-DE" sz="1600" dirty="0"/>
              <a:t>   </a:t>
            </a:r>
          </a:p>
          <a:p>
            <a:r>
              <a:rPr lang="de-DE" sz="1600" dirty="0">
                <a:hlinkClick r:id="rId6"/>
              </a:rPr>
              <a:t>http://192.168.0.84/setconfig?thingname=esplivingroom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http://192.168.0.84/setactor?rgbled=010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http://192.168.0.84/getsensor?co2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http://192.168.0.84/getsensor?temperature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http://192.168.0.84/getsensor?humidity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http://192.168.0.84/getsensor?pir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pPr marL="0" lvl="1" indent="0">
              <a:buSzPct val="80000"/>
              <a:buNone/>
            </a:pPr>
            <a:r>
              <a:rPr lang="de-DE" sz="1400" dirty="0"/>
              <a:t>http://192.168.0.50/config?thingname=gardenhouse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http://192.168.0.50/config?ssid=A1-B5035B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http://192.168.0.50/config?password=52809766B6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http://192.168.0.50/config?mqttbroker=192.168.0.2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http://192.168.0.50/config?mqttuser=gerald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http://192.168.0.50/config?mqttpassword=mosquittoKla87Sie57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http://192.168.0.50/config?mqttport=1883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http://192.168.0.50/config?ssid 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http://192.168.0.50/config?password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http://192.168.0.50/config?mqttbroker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http://192.168.0.50/config?mqttuser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http://192.168.0.50/config?mqttpassword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http://192.168.0.50/sensor?waterlevel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http://192.168.0.50/actor?powerpump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http://192.168.0.50/actor?powermiddle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http://192.168.0.50/actor?powerright</a:t>
            </a:r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pPr marL="0" lvl="1" indent="0">
              <a:buSzPct val="80000"/>
              <a:buNone/>
            </a:pPr>
            <a:r>
              <a:rPr lang="de-DE" sz="1400" dirty="0"/>
              <a:t>http://192.168.0.69/config?thingname=phdemo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http://192.168.0.69/config?ssid=A1-B5035B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http://192.168.0.69/config?password=52809766B6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http://192.168.0.69/config?mqttbroker=192.168.0.2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http://192.168.0.69/config?mqttuser=gerald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http://192.168.0.69/config?mqttpassword=mosquittoKla87Sie57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http://192.168.0.69/config?mqttport=1883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http://192.168.0.69/config?ssid 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http://192.168.0.69/config?password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http://192.168.0.69/config?mqttbroker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http://192.168.0.69/config?mqttuser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http://192.168.0.69/config?mqttpassword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http://192.168.0.69/sensor?ph</a:t>
            </a:r>
          </a:p>
        </p:txBody>
      </p:sp>
    </p:spTree>
    <p:extLst>
      <p:ext uri="{BB962C8B-B14F-4D97-AF65-F5344CB8AC3E}">
        <p14:creationId xmlns:p14="http://schemas.microsoft.com/office/powerpoint/2010/main" val="146019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Cistern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http://192.168.0.63/config?thingname=cistern</a:t>
            </a:r>
          </a:p>
          <a:p>
            <a:r>
              <a:rPr lang="de-DE" sz="1200" dirty="0"/>
              <a:t>http://192.168.0.63/config?ssid=A1-B5035B</a:t>
            </a:r>
          </a:p>
          <a:p>
            <a:r>
              <a:rPr lang="de-DE" sz="1200" dirty="0"/>
              <a:t>http://192.168.0.63/config?password=52809766B6 </a:t>
            </a:r>
          </a:p>
          <a:p>
            <a:r>
              <a:rPr lang="de-DE" sz="1200" dirty="0"/>
              <a:t>http://192.168.0.63/config?mqttbroker=192.168.0.2</a:t>
            </a:r>
          </a:p>
          <a:p>
            <a:r>
              <a:rPr lang="de-DE" sz="1200" dirty="0"/>
              <a:t>http://192.168.0.63/config?mqttuser=gerald</a:t>
            </a:r>
          </a:p>
          <a:p>
            <a:r>
              <a:rPr lang="de-DE" sz="1200" dirty="0"/>
              <a:t>http://192.168.0.63/config?mqttpassword=mosquittoKla87Sie57</a:t>
            </a:r>
          </a:p>
          <a:p>
            <a:r>
              <a:rPr lang="de-DE" sz="1200" dirty="0"/>
              <a:t>http://192.168.0.63/config?mqttport=1883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http://192.168.0.63/config</a:t>
            </a:r>
          </a:p>
          <a:p>
            <a:endParaRPr lang="de-DE" sz="1200" dirty="0"/>
          </a:p>
          <a:p>
            <a:r>
              <a:rPr lang="de-DE" sz="1200" dirty="0"/>
              <a:t>http://192.168.0.63/sensor</a:t>
            </a:r>
          </a:p>
          <a:p>
            <a:r>
              <a:rPr lang="de-DE" sz="1200" dirty="0"/>
              <a:t>http://192.168.0.63/actor  </a:t>
            </a:r>
          </a:p>
          <a:p>
            <a:endParaRPr lang="de-DE" sz="1200" dirty="0"/>
          </a:p>
          <a:p>
            <a:r>
              <a:rPr lang="de-DE" sz="1200" dirty="0"/>
              <a:t>http://192.168.0.63/sensor?weight  </a:t>
            </a:r>
          </a:p>
          <a:p>
            <a:r>
              <a:rPr lang="de-DE" sz="1200" dirty="0"/>
              <a:t>http://192.168.0.63/sensor?power</a:t>
            </a:r>
          </a:p>
          <a:p>
            <a:endParaRPr lang="de-DE" sz="1200" dirty="0"/>
          </a:p>
          <a:p>
            <a:r>
              <a:rPr lang="de-DE" sz="1200" dirty="0"/>
              <a:t>http://192.168.0.63/actor?powerpump</a:t>
            </a:r>
          </a:p>
          <a:p>
            <a:r>
              <a:rPr lang="de-DE" sz="1200" dirty="0"/>
              <a:t>http://192.168.0.63/actor?powerpump=ON</a:t>
            </a:r>
          </a:p>
          <a:p>
            <a:r>
              <a:rPr lang="de-DE" sz="1200" dirty="0"/>
              <a:t>http://192.168.0.63/actor?powerpump=OFF</a:t>
            </a:r>
          </a:p>
          <a:p>
            <a:endParaRPr lang="de-DE" sz="1200" dirty="0"/>
          </a:p>
          <a:p>
            <a:r>
              <a:rPr lang="de-DE" sz="1200" dirty="0"/>
              <a:t>http://192.168.0.63/actor?powervalve</a:t>
            </a:r>
          </a:p>
          <a:p>
            <a:r>
              <a:rPr lang="de-DE" sz="1200" dirty="0"/>
              <a:t>http://192.168.0.63/actor?powervalve=ON</a:t>
            </a:r>
          </a:p>
          <a:p>
            <a:r>
              <a:rPr lang="de-DE" sz="1200" dirty="0"/>
              <a:t>http://192.168.0.63/actor?powervalve=OFF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62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8DF3E-95E9-4956-9956-CEF45BC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DS18B20-Demo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EA5ABA-AE5E-4396-B8CB-BDD7FE41D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SingleWire</a:t>
            </a:r>
            <a:r>
              <a:rPr lang="de-DE" dirty="0"/>
              <a:t> Temperatur</a:t>
            </a:r>
          </a:p>
          <a:p>
            <a:endParaRPr lang="de-DE" dirty="0"/>
          </a:p>
          <a:p>
            <a:pPr marL="625475" lvl="1" indent="0">
              <a:buNone/>
            </a:pPr>
            <a:r>
              <a:rPr lang="de-DE" sz="1200" dirty="0"/>
              <a:t>http://192.168.0.55/config?thingname=ds18b20</a:t>
            </a:r>
          </a:p>
          <a:p>
            <a:pPr marL="625475" lvl="1" indent="0">
              <a:buNone/>
            </a:pPr>
            <a:r>
              <a:rPr lang="de-DE" sz="1200" dirty="0"/>
              <a:t>http://192.168.0.55/config?ssid=A1-B5035B</a:t>
            </a:r>
          </a:p>
          <a:p>
            <a:pPr marL="625475" lvl="1" indent="0">
              <a:buNone/>
            </a:pPr>
            <a:r>
              <a:rPr lang="de-DE" sz="1200" dirty="0"/>
              <a:t>http://192.168.0.55/config?password=52809766B6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http://192.168.0.55/config?mqttbroker=192.168.0.2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http://192.168.0.55/config?mqttuser=gerald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http://192.168.0.55/config?mqttpassword=mosquittoKla87Sie57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http://192.168.0.55/config?mqttport=1883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http://192.168.0.55/config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http://192.168.0.55/config?ssid 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http://192.168.0.55/config?password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http://192.168.0.55/config?mqttbroker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http://192.168.0.55/config?mqttuser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http://192.168.0.55/config?mqttpassword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http://192.168.0.55/sensor?temperature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http://192.168.0.55/restart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097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Netzwerkkonfiguration merkt sich ESP intern</a:t>
            </a:r>
          </a:p>
          <a:p>
            <a:pPr lvl="1"/>
            <a:r>
              <a:rPr lang="de-DE" sz="1400" dirty="0"/>
              <a:t>http://192.168.10.1/config?ssid=linksysAtHome</a:t>
            </a:r>
          </a:p>
          <a:p>
            <a:pPr lvl="1"/>
            <a:r>
              <a:rPr lang="de-DE" sz="1400" dirty="0"/>
              <a:t>http://192.168.10.1/config?password=YJXPF4WAC7 </a:t>
            </a:r>
          </a:p>
          <a:p>
            <a:pPr lvl="1"/>
            <a:r>
              <a:rPr lang="de-DE" sz="1400" dirty="0">
                <a:hlinkClick r:id="rId2"/>
              </a:rPr>
              <a:t>http://192.168.10.1/config</a:t>
            </a:r>
            <a:r>
              <a:rPr lang="de-DE" sz="1400" dirty="0"/>
              <a:t> </a:t>
            </a:r>
          </a:p>
          <a:p>
            <a:pPr lvl="1"/>
            <a:endParaRPr lang="de-DE" sz="1600" dirty="0"/>
          </a:p>
          <a:p>
            <a:r>
              <a:rPr lang="de-DE" sz="1600" dirty="0"/>
              <a:t>Verbindung testen nach Neustart von </a:t>
            </a:r>
            <a:r>
              <a:rPr lang="de-DE" sz="1600" dirty="0" err="1"/>
              <a:t>Config</a:t>
            </a:r>
            <a:r>
              <a:rPr lang="de-DE" sz="1600" dirty="0"/>
              <a:t>-ESP mit Netzwerkzugang</a:t>
            </a:r>
          </a:p>
          <a:p>
            <a:r>
              <a:rPr lang="de-DE" sz="1600" dirty="0" err="1"/>
              <a:t>Miflora</a:t>
            </a:r>
            <a:r>
              <a:rPr lang="de-DE" sz="1600" dirty="0"/>
              <a:t> hochladen und Rest konfigurieren</a:t>
            </a:r>
          </a:p>
          <a:p>
            <a:pPr lvl="1"/>
            <a:r>
              <a:rPr lang="de-DE" sz="1400" dirty="0"/>
              <a:t>http://192.168.0.33/config</a:t>
            </a:r>
          </a:p>
          <a:p>
            <a:pPr lvl="1"/>
            <a:r>
              <a:rPr lang="de-DE" sz="1400" dirty="0"/>
              <a:t>http://192.168.0.33/config?thingname=miflorahellmonsoedt</a:t>
            </a:r>
          </a:p>
          <a:p>
            <a:pPr lvl="1"/>
            <a:r>
              <a:rPr lang="de-DE" sz="1400" dirty="0"/>
              <a:t>http://192.168.0.33/config?httpmqttgateway=leonding.synology.me/esplogs/mqtt</a:t>
            </a:r>
          </a:p>
          <a:p>
            <a:pPr lvl="1"/>
            <a:r>
              <a:rPr lang="de-DE" sz="1400" dirty="0"/>
              <a:t>http://192.168.0.33/config?httpuser=gerald</a:t>
            </a:r>
          </a:p>
          <a:p>
            <a:pPr lvl="1"/>
            <a:r>
              <a:rPr lang="de-DE" sz="1400" dirty="0"/>
              <a:t>http://192.168.0.33/config?httppassword=piKla87Sie57  </a:t>
            </a:r>
          </a:p>
          <a:p>
            <a:pPr lvl="1"/>
            <a:endParaRPr lang="de-DE" sz="1400" dirty="0"/>
          </a:p>
          <a:p>
            <a:pPr lvl="1"/>
            <a:r>
              <a:rPr lang="de-DE" sz="1400" dirty="0"/>
              <a:t>http://192.168.0.33/config?ssid  </a:t>
            </a:r>
          </a:p>
          <a:p>
            <a:pPr lvl="1"/>
            <a:r>
              <a:rPr lang="de-DE" sz="1400" dirty="0"/>
              <a:t>http://192.168.0.33/config?password </a:t>
            </a:r>
          </a:p>
          <a:p>
            <a:pPr lvl="1"/>
            <a:r>
              <a:rPr lang="de-DE" sz="1400" dirty="0"/>
              <a:t>http://192.168.0.33/config?httpmqttgateway </a:t>
            </a:r>
          </a:p>
          <a:p>
            <a:pPr lvl="1"/>
            <a:r>
              <a:rPr lang="de-DE" sz="1400" dirty="0"/>
              <a:t>http://192.168.0.33/config?httpuser</a:t>
            </a:r>
          </a:p>
          <a:p>
            <a:pPr lvl="1"/>
            <a:r>
              <a:rPr lang="de-DE" sz="1400" dirty="0"/>
              <a:t>http://192.168.0.33/config?httppassword</a:t>
            </a:r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30CC9D4-F3A2-4474-8C4F-996593D5764C}"/>
              </a:ext>
            </a:extLst>
          </p:cNvPr>
          <p:cNvSpPr/>
          <p:nvPr/>
        </p:nvSpPr>
        <p:spPr>
          <a:xfrm>
            <a:off x="457200" y="981075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SzPct val="80000"/>
              <a:buNone/>
            </a:pPr>
            <a:r>
              <a:rPr lang="de-DE" sz="1400" dirty="0"/>
              <a:t>Netzwerkkonfiguration merkt sich ESP intern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http://192.168.0.40/config?ssid=linksysAtHome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http://192.168.0.40/config?password=YJXPF4WAC7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 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Verbindung testen nach Neustart von </a:t>
            </a:r>
            <a:r>
              <a:rPr lang="de-DE" sz="1400" dirty="0" err="1"/>
              <a:t>Config</a:t>
            </a:r>
            <a:r>
              <a:rPr lang="de-DE" sz="1400" dirty="0"/>
              <a:t>-ESP mit Netzwerkzugang</a:t>
            </a:r>
          </a:p>
          <a:p>
            <a:pPr marL="0" lvl="1" indent="0">
              <a:buSzPct val="80000"/>
              <a:buNone/>
            </a:pPr>
            <a:r>
              <a:rPr lang="de-DE" sz="1400" dirty="0" err="1"/>
              <a:t>Miflora</a:t>
            </a:r>
            <a:r>
              <a:rPr lang="de-DE" sz="1400" dirty="0"/>
              <a:t> hochladen und Rest konfigurieren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http://192.168.0.40/config?thingname=miflorahmoeg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http://192.168.0.40/config?httpmqttgateway=leobw.synology.me/esplogs/mqtt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http://192.168.0.40/config?httpuser=gerald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http://192.168.0.40/config?httppassword=piKla87Sie57  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http://192.168.0.40/config?ssid 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http://192.168.0.40/config?password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http://192.168.0.40/config?httpmqttgateway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http://192.168.0.40/config?httpuser</a:t>
            </a:r>
          </a:p>
          <a:p>
            <a:pPr marL="0" lvl="1" indent="0">
              <a:buSzPct val="80000"/>
              <a:buNone/>
            </a:pPr>
            <a:r>
              <a:rPr lang="de-DE" sz="1400"/>
              <a:t>http://192.168.0.40/config?httppassword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1763</Words>
  <Application>Microsoft Office PowerPoint</Application>
  <PresentationFormat>Bildschirmpräsentation (4:3)</PresentationFormat>
  <Paragraphs>308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2_Larissa</vt:lpstr>
      <vt:lpstr>ESP konfigurieren per ConfigEspViaAp</vt:lpstr>
      <vt:lpstr>RgbLed_Dht22_Pir_Mhz</vt:lpstr>
      <vt:lpstr>Gardenhouse</vt:lpstr>
      <vt:lpstr>PH-Sensor</vt:lpstr>
      <vt:lpstr>Cistern</vt:lpstr>
      <vt:lpstr>DS18B20-Demo</vt:lpstr>
      <vt:lpstr>SsrDemo</vt:lpstr>
      <vt:lpstr>Miflora Hellmonsödt</vt:lpstr>
      <vt:lpstr>Miflora Leonding</vt:lpstr>
      <vt:lpstr>PowerPoint-Präsentation</vt:lpstr>
      <vt:lpstr>MqttGateway  MiFlora</vt:lpstr>
      <vt:lpstr>tadeot</vt:lpstr>
      <vt:lpstr>Ds18b20</vt:lpstr>
      <vt:lpstr>Office</vt:lpstr>
      <vt:lpstr>LivingRoom</vt:lpstr>
      <vt:lpstr>Bmp280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620</cp:revision>
  <dcterms:created xsi:type="dcterms:W3CDTF">2011-08-18T07:37:01Z</dcterms:created>
  <dcterms:modified xsi:type="dcterms:W3CDTF">2020-05-16T10:06:59Z</dcterms:modified>
</cp:coreProperties>
</file>