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  <p:sldMasterId id="2147483686" r:id="rId2"/>
    <p:sldMasterId id="2147483693" r:id="rId3"/>
    <p:sldMasterId id="2147483698" r:id="rId4"/>
    <p:sldMasterId id="2147483675" r:id="rId5"/>
  </p:sldMasterIdLst>
  <p:notesMasterIdLst>
    <p:notesMasterId r:id="rId28"/>
  </p:notesMasterIdLst>
  <p:handoutMasterIdLst>
    <p:handoutMasterId r:id="rId29"/>
  </p:handoutMasterIdLst>
  <p:sldIdLst>
    <p:sldId id="635" r:id="rId6"/>
    <p:sldId id="636" r:id="rId7"/>
    <p:sldId id="614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20" r:id="rId23"/>
    <p:sldId id="617" r:id="rId24"/>
    <p:sldId id="616" r:id="rId25"/>
    <p:sldId id="619" r:id="rId26"/>
    <p:sldId id="618" r:id="rId2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5" autoAdjust="0"/>
    <p:restoredTop sz="94737" autoAdjust="0"/>
  </p:normalViewPr>
  <p:slideViewPr>
    <p:cSldViewPr>
      <p:cViewPr varScale="1">
        <p:scale>
          <a:sx n="112" d="100"/>
          <a:sy n="112" d="100"/>
        </p:scale>
        <p:origin x="17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11.06.2018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11.06.2018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-674688"/>
            <a:ext cx="9421813" cy="706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 userDrawn="1"/>
        </p:nvSpPr>
        <p:spPr>
          <a:xfrm>
            <a:off x="-180975" y="4437063"/>
            <a:ext cx="9648825" cy="2520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4" name="Rechteck 3"/>
          <p:cNvSpPr/>
          <p:nvPr userDrawn="1"/>
        </p:nvSpPr>
        <p:spPr>
          <a:xfrm>
            <a:off x="4859338" y="0"/>
            <a:ext cx="3816350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363" y="260350"/>
            <a:ext cx="3400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7"/>
          <p:cNvSpPr txBox="1">
            <a:spLocks noChangeArrowheads="1"/>
          </p:cNvSpPr>
          <p:nvPr userDrawn="1"/>
        </p:nvSpPr>
        <p:spPr>
          <a:xfrm>
            <a:off x="469900" y="1700213"/>
            <a:ext cx="7485063" cy="10810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Hier fügen Sie den </a:t>
            </a:r>
            <a:b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de-AT" sz="38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Titel der Präsentation ein.</a:t>
            </a:r>
            <a:endParaRPr lang="de-DE" sz="38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7" name="Rectangle 28"/>
          <p:cNvSpPr txBox="1">
            <a:spLocks noChangeArrowheads="1"/>
          </p:cNvSpPr>
          <p:nvPr userDrawn="1"/>
        </p:nvSpPr>
        <p:spPr>
          <a:xfrm>
            <a:off x="469900" y="3062288"/>
            <a:ext cx="7510463" cy="584200"/>
          </a:xfrm>
          <a:prstGeom prst="rect">
            <a:avLst/>
          </a:prstGeom>
        </p:spPr>
        <p:txBody>
          <a:bodyPr/>
          <a:lstStyle>
            <a:lvl1pPr marL="26987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defTabSz="914400" rtl="0" eaLnBrk="1" latinLnBrk="0" hangingPunct="1">
              <a:spcBef>
                <a:spcPct val="20000"/>
              </a:spcBef>
              <a:buSzPct val="65000"/>
              <a:buFont typeface="Wingdings" pitchFamily="2" charset="2"/>
              <a:buChar char="§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de-DE" sz="2400" noProof="1"/>
              <a:t>Fügen Sie hier den Untertitel ein.</a:t>
            </a:r>
            <a:endParaRPr lang="de-DE" sz="240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4837113"/>
            <a:ext cx="6553200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6805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0000">
                <a:schemeClr val="bg1">
                  <a:lumMod val="65000"/>
                </a:schemeClr>
              </a:gs>
              <a:gs pos="0">
                <a:schemeClr val="tx1">
                  <a:lumMod val="61000"/>
                  <a:lumOff val="39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90117" name="Grafik 6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D1B3A30B-827A-41C3-9327-D27E88FC99E1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0246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C00000"/>
              </a:gs>
              <a:gs pos="0">
                <a:srgbClr val="A40000">
                  <a:lumMod val="100000"/>
                </a:srgbClr>
              </a:gs>
              <a:gs pos="50000">
                <a:srgbClr val="D60000"/>
              </a:gs>
              <a:gs pos="100000">
                <a:srgbClr val="A80000">
                  <a:lumMod val="98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17414" name="Grafik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6DD54E4-5D87-4DDA-86A7-5D3265BB197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24582" name="Grafik 6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9E0A7362-2F94-4D89-A5F0-263D764F0B24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FFAA01"/>
              </a:gs>
              <a:gs pos="0">
                <a:srgbClr val="F99707"/>
              </a:gs>
              <a:gs pos="50000">
                <a:srgbClr val="FFC000"/>
              </a:gs>
              <a:gs pos="100000">
                <a:srgbClr val="F9970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9" name="Rechteck 8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rgbClr val="F997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pic>
        <p:nvPicPr>
          <p:cNvPr id="30726" name="Grafik 6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6259513"/>
            <a:ext cx="22812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268413"/>
            <a:ext cx="82296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046146C9-533C-4473-A975-7739642B77BB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tinkerman.cat/hlw8012-ic-new-sonoff-pow/" TargetMode="Externa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AE853-76C7-450A-BE95-5B25C5EA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anpassen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66512F-8098-4D04-B27D-7F5E257EC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0309D1-BA0D-41B9-8E50-240256DD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1023095"/>
            <a:ext cx="7056786" cy="48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3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E78BE-1288-4833-92CD-E50AEF4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Aquastop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7DA796-17F0-45FA-8BD0-29A887979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D:\Arduino\esp8266_alt\12_AquaStop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31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B99E4-C5E0-41F6-8C8D-184B45F9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RealTimeClock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0A73F-6E8D-4CA8-AFC7-B63E934E9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D:\Arduino\esp8266_alt\13_RTC_DS3231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637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CA6EC-314A-4D77-9CBD-293CA443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Watchdog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7F215-F949-4D03-BC85-6B2EE56D4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D:\Arduino\esp8266_alt\15_Watchdog\Watchdog </a:t>
            </a:r>
          </a:p>
        </p:txBody>
      </p:sp>
    </p:spTree>
    <p:extLst>
      <p:ext uri="{BB962C8B-B14F-4D97-AF65-F5344CB8AC3E}">
        <p14:creationId xmlns:p14="http://schemas.microsoft.com/office/powerpoint/2010/main" val="229168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C002D-BAEB-42E5-8363-FB5E3DBB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Energiemonitor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BB598B-2C2C-42A1-82F8-69F3E29011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D:\Arduino\esp8266_alt\24_EnergyMonitor_PZEM004T </a:t>
            </a:r>
          </a:p>
        </p:txBody>
      </p:sp>
    </p:spTree>
    <p:extLst>
      <p:ext uri="{BB962C8B-B14F-4D97-AF65-F5344CB8AC3E}">
        <p14:creationId xmlns:p14="http://schemas.microsoft.com/office/powerpoint/2010/main" val="259984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016AC-6ACF-4CFB-B39E-551F5F75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ESP01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73311D-9BA6-4407-9C5B-26169014C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D:\Arduino\esp8266_alt\FTDI Installation.docx </a:t>
            </a:r>
          </a:p>
          <a:p>
            <a:r>
              <a:rPr lang="de-DE" dirty="0"/>
              <a:t>D:\Arduino\esp8266_alt\ESP-201 Programmieradapter.docx</a:t>
            </a:r>
          </a:p>
          <a:p>
            <a:r>
              <a:rPr lang="de-DE" dirty="0"/>
              <a:t>D:\Arduino\esp8266_alt\ESP-201 Mit </a:t>
            </a:r>
            <a:r>
              <a:rPr lang="de-DE" dirty="0" err="1"/>
              <a:t>DeepSleep</a:t>
            </a:r>
            <a:r>
              <a:rPr lang="de-DE" dirty="0"/>
              <a:t> und FlashModus.docx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61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F6A27-BCB3-456F-BBCA-39469619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Zisternensteuerung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3BC64-6712-4A88-B8AD-B80AF40E1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D:\Arduino\esp8266\02_CisternWatering </a:t>
            </a:r>
          </a:p>
        </p:txBody>
      </p:sp>
    </p:spTree>
    <p:extLst>
      <p:ext uri="{BB962C8B-B14F-4D97-AF65-F5344CB8AC3E}">
        <p14:creationId xmlns:p14="http://schemas.microsoft.com/office/powerpoint/2010/main" val="317648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1D40F-E8B7-412C-B220-71040CC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CO2-Sensor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E14EB-C643-4CC6-BF1C-AE63C3982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D:\Arduino\esp8266\99 CO2-Sensor\</a:t>
            </a:r>
            <a:r>
              <a:rPr lang="pl-PL" dirty="0"/>
              <a:t>MH-Z19_CO2 Manual V2.pdf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39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8AC26-B611-44AC-B14F-397D46F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LED-Wall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FCC9F-2D8E-4F1E-BA07-3067A1F15D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D:\Arduino\LedWall </a:t>
            </a:r>
          </a:p>
        </p:txBody>
      </p:sp>
    </p:spTree>
    <p:extLst>
      <p:ext uri="{BB962C8B-B14F-4D97-AF65-F5344CB8AC3E}">
        <p14:creationId xmlns:p14="http://schemas.microsoft.com/office/powerpoint/2010/main" val="253604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126B5-3C0C-43DC-9307-5C9A1D0B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Innenleben des Chips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C40CD8-2E74-4264-8939-73BC76DBC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0DCF15-60F7-4C4F-8626-EC4AF56B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38212"/>
            <a:ext cx="84105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7DA8C-193C-4DDD-A8F4-DE8296FB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Bezugsquelle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30722F-5A23-49DB-B339-B8F5D9141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DB302E-62B1-4A76-8CD7-0F0012AB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42975"/>
            <a:ext cx="8582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6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653C-9B0E-40BC-8F95-555E4F47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Upload über serielle Schnittstelle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B0662B-FF12-4BFC-86F7-9CE4B56DB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19E390-6F96-47B0-9463-A4D02C8F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289851"/>
            <a:ext cx="8640958" cy="42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4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0727C-BBDB-4390-86E3-5232CB50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Signale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D49421-A727-4808-A57D-1AB842781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97099"/>
            <a:ext cx="8207375" cy="4608165"/>
          </a:xfrm>
        </p:spPr>
        <p:txBody>
          <a:bodyPr/>
          <a:lstStyle/>
          <a:p>
            <a:r>
              <a:rPr lang="de-DE" sz="2000" dirty="0"/>
              <a:t>Strom-/Spannungsmessung umschaltbar über SEL-PIN</a:t>
            </a:r>
          </a:p>
          <a:p>
            <a:r>
              <a:rPr lang="de-DE" sz="2000" dirty="0"/>
              <a:t>PWM-Signal mit Info in der Frequenz (Duty-Cycle == 50%)</a:t>
            </a:r>
          </a:p>
          <a:p>
            <a:pPr lvl="1"/>
            <a:r>
              <a:rPr lang="de-DE" sz="1800" dirty="0"/>
              <a:t>Strom/Spannung </a:t>
            </a:r>
            <a:r>
              <a:rPr lang="de-DE" sz="1800" dirty="0">
                <a:sym typeface="Wingdings" panose="05000000000000000000" pitchFamily="2" charset="2"/>
              </a:rPr>
              <a:t> PIN CF1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Leistung  PIN CF</a:t>
            </a: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lvl="1"/>
            <a:endParaRPr lang="de-DE" sz="1800" dirty="0">
              <a:sym typeface="Wingdings" panose="05000000000000000000" pitchFamily="2" charset="2"/>
            </a:endParaRPr>
          </a:p>
          <a:p>
            <a:pPr marL="541337" lvl="1" indent="0">
              <a:buNone/>
            </a:pPr>
            <a:r>
              <a:rPr lang="de-DE" sz="1800" dirty="0">
                <a:sym typeface="Wingdings" panose="05000000000000000000" pitchFamily="2" charset="2"/>
                <a:hlinkClick r:id="rId2"/>
              </a:rPr>
              <a:t>http://tinkerman.cat/hlw8012-ic-new-sonoff-pow/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2050" name="Picture 2" descr="HLW8012 pinout">
            <a:extLst>
              <a:ext uri="{FF2B5EF4-FFF2-40B4-BE49-F238E27FC236}">
                <a16:creationId xmlns:a16="http://schemas.microsoft.com/office/drawing/2014/main" id="{E5593EE9-7437-437F-81A2-02DFC84E5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608512" cy="213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30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1A2AA-E90A-4452-B9A5-F9EEE017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Beschaltung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F3FD6-D83F-4F5F-8A7F-0148B716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DE" sz="2000" dirty="0"/>
              <a:t>5V/GND</a:t>
            </a:r>
          </a:p>
          <a:p>
            <a:r>
              <a:rPr lang="de-DE" sz="2000" dirty="0"/>
              <a:t>SEL über 220 Ohm auf 5V</a:t>
            </a:r>
          </a:p>
          <a:p>
            <a:r>
              <a:rPr lang="de-DE" sz="2000" dirty="0"/>
              <a:t>CF1 auf </a:t>
            </a:r>
            <a:r>
              <a:rPr lang="de-DE" sz="2000" dirty="0" err="1"/>
              <a:t>Datenpin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821A96-D9CD-4F28-B663-8E6F21DC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88" y="2481662"/>
            <a:ext cx="6730024" cy="3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17D3A-8368-46A3-87F6-44B9C49D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Treibersoftware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439BB2-8769-45D6-8758-05FC82B1D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dirty="0" err="1"/>
              <a:t>PowerDetection</a:t>
            </a:r>
            <a:endParaRPr lang="de-DE" sz="2400" dirty="0"/>
          </a:p>
          <a:p>
            <a:pPr lvl="1"/>
            <a:r>
              <a:rPr lang="de-DE" sz="2000" dirty="0"/>
              <a:t>Erkennung, ob Gerät ein- oder ausgeschaltet ist</a:t>
            </a:r>
          </a:p>
          <a:p>
            <a:pPr lvl="1"/>
            <a:r>
              <a:rPr lang="de-DE" sz="2000" dirty="0"/>
              <a:t>Keine genaue Messung der Leistung erforderlich</a:t>
            </a:r>
          </a:p>
          <a:p>
            <a:pPr lvl="1"/>
            <a:r>
              <a:rPr lang="de-DE" sz="2000" dirty="0"/>
              <a:t>Blockadefreie und möglichst rasche Messung</a:t>
            </a:r>
          </a:p>
          <a:p>
            <a:r>
              <a:rPr lang="de-DE" sz="2400" dirty="0"/>
              <a:t>Implementierung</a:t>
            </a:r>
          </a:p>
          <a:p>
            <a:pPr lvl="1"/>
            <a:r>
              <a:rPr lang="de-DE" sz="2000" dirty="0"/>
              <a:t>Fix auf Strommessung eingestellt (Spannung: 230V)</a:t>
            </a:r>
          </a:p>
          <a:p>
            <a:pPr lvl="1"/>
            <a:r>
              <a:rPr lang="de-DE" sz="2000" dirty="0"/>
              <a:t>Für CF1-PIN wird ISR auf steigende Flanke registriert</a:t>
            </a:r>
          </a:p>
          <a:p>
            <a:pPr lvl="1"/>
            <a:r>
              <a:rPr lang="de-DE" sz="2000" dirty="0"/>
              <a:t>In Ringpuffer werden die letzten 10 Zeitstempel der steigenden Flanken gespeichert</a:t>
            </a:r>
          </a:p>
          <a:p>
            <a:pPr lvl="1"/>
            <a:r>
              <a:rPr lang="de-DE" sz="2000" dirty="0"/>
              <a:t>Bei Stromabfrage wird aus dem Mittelwert der </a:t>
            </a:r>
            <a:r>
              <a:rPr lang="de-DE" sz="2000" dirty="0" err="1"/>
              <a:t>Zyklendauern</a:t>
            </a:r>
            <a:r>
              <a:rPr lang="de-DE" sz="2000" dirty="0"/>
              <a:t> der Strom und über die Spannung die Leistung ermittelt </a:t>
            </a:r>
          </a:p>
        </p:txBody>
      </p:sp>
    </p:spTree>
    <p:extLst>
      <p:ext uri="{BB962C8B-B14F-4D97-AF65-F5344CB8AC3E}">
        <p14:creationId xmlns:p14="http://schemas.microsoft.com/office/powerpoint/2010/main" val="188951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672A0-5EAD-0C47-8867-8D9C509E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HLW8012 Breakout-Board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BC110C-3B22-4729-A190-ACFA0381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624734" cy="298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2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988D2-1C87-4570-B253-9C3E875E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PowerSwitch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1AF18-30E0-488F-8C68-E0AA3A105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D:\Arduino\esp8266_alt\00_Switch_230V</a:t>
            </a:r>
          </a:p>
        </p:txBody>
      </p:sp>
    </p:spTree>
    <p:extLst>
      <p:ext uri="{BB962C8B-B14F-4D97-AF65-F5344CB8AC3E}">
        <p14:creationId xmlns:p14="http://schemas.microsoft.com/office/powerpoint/2010/main" val="42837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68C05-5D84-4AF8-929A-3B944452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ESP8266 </a:t>
            </a:r>
            <a:r>
              <a:rPr lang="de-DE" dirty="0" err="1"/>
              <a:t>DeepSleep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2D253-076E-44E3-A554-73616EE4C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D:\Arduino\esp8266_alt\05_DeepSleep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9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8AFED-945A-4EF5-9BD4-CAAB9356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Versorgungsspannung messen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A9DBB-7DFC-4E4C-8F8D-DF057C759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D:\Arduino\esp8266_alt\07 </a:t>
            </a:r>
            <a:r>
              <a:rPr lang="en-US" dirty="0" err="1"/>
              <a:t>Measure_Vcc</a:t>
            </a:r>
            <a:r>
              <a:rPr lang="en-US" dirty="0"/>
              <a:t>\</a:t>
            </a:r>
            <a:r>
              <a:rPr lang="en-US" dirty="0" err="1"/>
              <a:t>MeasureVcc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9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B8630-CC73-4E81-B6FF-243B1C50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Entfernung messen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0B90F0-A0A1-479B-BA6B-BCFF92DE4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Mit Echo und Laufzeitmessung</a:t>
            </a:r>
          </a:p>
          <a:p>
            <a:pPr lvl="1"/>
            <a:r>
              <a:rPr lang="de-DE" dirty="0"/>
              <a:t>D:\Arduino\esp8266_alt\08 Ultraschallsensor HCSR04</a:t>
            </a:r>
          </a:p>
          <a:p>
            <a:endParaRPr lang="de-DE" dirty="0"/>
          </a:p>
          <a:p>
            <a:r>
              <a:rPr lang="de-DE" dirty="0"/>
              <a:t>Mit Ausgabe über SIO</a:t>
            </a:r>
          </a:p>
          <a:p>
            <a:pPr lvl="1"/>
            <a:r>
              <a:rPr lang="de-DE" dirty="0"/>
              <a:t>D:\Arduino\esp8266_alt\09 Ultraschallsensor US-100</a:t>
            </a:r>
          </a:p>
        </p:txBody>
      </p:sp>
    </p:spTree>
    <p:extLst>
      <p:ext uri="{BB962C8B-B14F-4D97-AF65-F5344CB8AC3E}">
        <p14:creationId xmlns:p14="http://schemas.microsoft.com/office/powerpoint/2010/main" val="253279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FCD1E-E604-4821-9814-89CA57E1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Luftdruckmessung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541372-0625-4CC3-B636-D6BB47B49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D:\Arduino\esp8266_alt\10 Luftdrucksensor BMP085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70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B8F0C-220C-4816-934F-47F05C71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Bodenfeuchtemessung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500A1A-57B6-41F4-9B40-6E52B2F0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n-NO" dirty="0"/>
              <a:t>D:\Arduino\esp8266_alt\11_Moisture_Analog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835368"/>
      </p:ext>
    </p:extLst>
  </p:cSld>
  <p:clrMapOvr>
    <a:masterClrMapping/>
  </p:clrMapOvr>
</p:sld>
</file>

<file path=ppt/theme/theme1.xml><?xml version="1.0" encoding="utf-8"?>
<a:theme xmlns:a="http://schemas.openxmlformats.org/drawingml/2006/main" name="1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</Words>
  <Application>Microsoft Office PowerPoint</Application>
  <PresentationFormat>Bildschirmpräsentation (4:3)</PresentationFormat>
  <Paragraphs>68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1_Larissa</vt:lpstr>
      <vt:lpstr>2_Larissa</vt:lpstr>
      <vt:lpstr>5_Larissa</vt:lpstr>
      <vt:lpstr>6_Larissa</vt:lpstr>
      <vt:lpstr>4_Larissa</vt:lpstr>
      <vt:lpstr>App anpassen</vt:lpstr>
      <vt:lpstr>Upload über serielle Schnittstelle</vt:lpstr>
      <vt:lpstr>HLW8012 Breakout-Board</vt:lpstr>
      <vt:lpstr>PowerSwitch</vt:lpstr>
      <vt:lpstr>ESP8266 DeepSleep</vt:lpstr>
      <vt:lpstr>Versorgungsspannung messen</vt:lpstr>
      <vt:lpstr>Entfernung messen</vt:lpstr>
      <vt:lpstr>Luftdruckmessung</vt:lpstr>
      <vt:lpstr>Bodenfeuchtemessung</vt:lpstr>
      <vt:lpstr>Aquastop</vt:lpstr>
      <vt:lpstr>RealTimeClock</vt:lpstr>
      <vt:lpstr>Watchdog</vt:lpstr>
      <vt:lpstr>Energiemonitor</vt:lpstr>
      <vt:lpstr>ESP01 verwenden</vt:lpstr>
      <vt:lpstr>Zisternensteuerung</vt:lpstr>
      <vt:lpstr>CO2-Sensor</vt:lpstr>
      <vt:lpstr>LED-Wall</vt:lpstr>
      <vt:lpstr>Innenleben des Chips</vt:lpstr>
      <vt:lpstr>Bezugsquelle</vt:lpstr>
      <vt:lpstr>Signale verarbeiten</vt:lpstr>
      <vt:lpstr>Beschaltung</vt:lpstr>
      <vt:lpstr>Treibersoftware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Engleitner</dc:creator>
  <cp:lastModifiedBy>Lehrer Köck Gerald 1516</cp:lastModifiedBy>
  <cp:revision>406</cp:revision>
  <dcterms:created xsi:type="dcterms:W3CDTF">2011-08-18T07:37:01Z</dcterms:created>
  <dcterms:modified xsi:type="dcterms:W3CDTF">2018-06-11T18:12:12Z</dcterms:modified>
</cp:coreProperties>
</file>