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12"/>
  </p:notesMasterIdLst>
  <p:handoutMasterIdLst>
    <p:handoutMasterId r:id="rId13"/>
  </p:handoutMasterIdLst>
  <p:sldIdLst>
    <p:sldId id="637" r:id="rId6"/>
    <p:sldId id="621" r:id="rId7"/>
    <p:sldId id="635" r:id="rId8"/>
    <p:sldId id="636" r:id="rId9"/>
    <p:sldId id="638" r:id="rId10"/>
    <p:sldId id="639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04.09.2018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04.09.2018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55672-B6D0-4B1A-9167-B23076CB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40987-613D-4D68-B1EB-0C74F0BA9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DFCCA6-7A96-497D-956A-1D774570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88020"/>
            <a:ext cx="6768752" cy="46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988D2-1C87-4570-B253-9C3E875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ESP32 - </a:t>
            </a:r>
            <a:r>
              <a:rPr lang="de-DE" dirty="0" err="1"/>
              <a:t>Partitions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F1AF18-30E0-488F-8C68-E0AA3A105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Flashspeicher (4MB) kann nach eigenen Bedürfnissen partitioniert werden</a:t>
            </a:r>
          </a:p>
          <a:p>
            <a:pPr lvl="1"/>
            <a:r>
              <a:rPr lang="de-DE" dirty="0"/>
              <a:t>Die BLE-Library ist z.B. ein großer Brocken, dass der normale Programmspeicher (1 MB) nicht mehr ausreicht</a:t>
            </a:r>
          </a:p>
          <a:p>
            <a:r>
              <a:rPr lang="de-DE" dirty="0"/>
              <a:t>Partitionen</a:t>
            </a:r>
          </a:p>
          <a:p>
            <a:pPr lvl="1"/>
            <a:r>
              <a:rPr lang="de-DE" dirty="0"/>
              <a:t>NVS (Non-Volatile-Storage)</a:t>
            </a:r>
          </a:p>
          <a:p>
            <a:pPr lvl="1"/>
            <a:r>
              <a:rPr lang="de-DE" dirty="0"/>
              <a:t>Data</a:t>
            </a:r>
          </a:p>
          <a:p>
            <a:pPr lvl="1"/>
            <a:r>
              <a:rPr lang="de-DE" dirty="0" err="1"/>
              <a:t>app</a:t>
            </a:r>
            <a:r>
              <a:rPr lang="de-DE" dirty="0"/>
              <a:t> mit oder ohne OTA (verdoppelt Verbrauch)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8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1270D-8907-46CC-9E30-03736F3F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 flüchtiger Speicher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B4BBC-CB14-477B-92C3-6262DE32A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Übersteht </a:t>
            </a:r>
            <a:r>
              <a:rPr lang="de-DE" dirty="0" err="1"/>
              <a:t>Reset</a:t>
            </a:r>
            <a:endParaRPr lang="de-DE" dirty="0"/>
          </a:p>
          <a:p>
            <a:r>
              <a:rPr lang="de-DE" dirty="0"/>
              <a:t>Wir verwenden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SPIFFS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927D26-9248-47B0-AC7F-C0A9512E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12220"/>
            <a:ext cx="6336704" cy="32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F0E6E-1467-44FF-BDF2-A86CC3DB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MiFlora</a:t>
            </a:r>
            <a:r>
              <a:rPr lang="de-DE" dirty="0"/>
              <a:t> mit BLE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E63AF-CA9D-44A7-93DB-65D3C4512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Geht sich in einem MB nicht mehr aus</a:t>
            </a:r>
          </a:p>
          <a:p>
            <a:r>
              <a:rPr lang="de-DE" sz="2000" dirty="0"/>
              <a:t>Speicheraufteilung</a:t>
            </a:r>
          </a:p>
          <a:p>
            <a:pPr lvl="1"/>
            <a:r>
              <a:rPr lang="de-DE" sz="1800" dirty="0"/>
              <a:t>Programmspeicher fast 2MB (*2 wegen OTA)</a:t>
            </a:r>
          </a:p>
          <a:p>
            <a:pPr lvl="1"/>
            <a:r>
              <a:rPr lang="de-DE" sz="1800" dirty="0"/>
              <a:t>SPIFFS, EEPROM und NVS reduziert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0B42A9-E687-471E-9583-4E925466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8" y="3076368"/>
            <a:ext cx="789631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EC224-3897-4D01-AB0A-61EBE886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in </a:t>
            </a:r>
            <a:r>
              <a:rPr lang="de-DE" dirty="0" err="1"/>
              <a:t>PlatformIO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2BDA22-8E06-4053-AD05-3A5EF26E1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83B762-9375-47E7-A946-A9418763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77290"/>
            <a:ext cx="7632848" cy="47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9505E-E172-4A82-AC1C-9696F11C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der Memory-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654DA-1DAD-4756-8BCB-9AE538302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DE" sz="2000" dirty="0"/>
              <a:t>Datei im Projektverzeichnis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Ergebnis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AF3ABD-584A-41D9-A490-694C08EB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74" y="1512031"/>
            <a:ext cx="5048250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16946A-BBB1-4286-817A-09EB56B9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17" y="4391978"/>
            <a:ext cx="6226008" cy="6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24781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ESP32 - Partitions</vt:lpstr>
      <vt:lpstr>Nicht flüchtiger Speicher</vt:lpstr>
      <vt:lpstr>Beispiel MiFlora mit BLE</vt:lpstr>
      <vt:lpstr>Konfiguration in PlatformIO</vt:lpstr>
      <vt:lpstr>Definition der Memory-Map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408</cp:revision>
  <dcterms:created xsi:type="dcterms:W3CDTF">2011-08-18T07:37:01Z</dcterms:created>
  <dcterms:modified xsi:type="dcterms:W3CDTF">2018-09-04T10:21:50Z</dcterms:modified>
</cp:coreProperties>
</file>