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3596" autoAdjust="0"/>
  </p:normalViewPr>
  <p:slideViewPr>
    <p:cSldViewPr>
      <p:cViewPr varScale="1">
        <p:scale>
          <a:sx n="73" d="100"/>
          <a:sy n="73" d="100"/>
        </p:scale>
        <p:origin x="70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786AE-AF88-4A99-BE69-07DBC849A396}" type="datetimeFigureOut">
              <a:rPr lang="de-AT" smtClean="0"/>
              <a:pPr/>
              <a:t>13.03.2018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E2B83-D602-4615-B6C0-EBC2CE559D8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47FD1-719A-4B8D-BACE-E7D7A178D0AD}" type="slidenum">
              <a:rPr lang="de-DE"/>
              <a:pPr/>
              <a:t>1</a:t>
            </a:fld>
            <a:endParaRPr lang="de-DE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i="1" dirty="0"/>
              <a:t>R2D2 Droid BB</a:t>
            </a:r>
            <a:r>
              <a:rPr lang="en-US" dirty="0"/>
              <a:t>-</a:t>
            </a:r>
            <a:r>
              <a:rPr lang="en-US" i="1" dirty="0"/>
              <a:t>8 C3po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E2B83-D602-4615-B6C0-EBC2CE559D83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32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E2B83-D602-4615-B6C0-EBC2CE559D83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96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E2B83-D602-4615-B6C0-EBC2CE559D83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7617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E2B83-D602-4615-B6C0-EBC2CE559D83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068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</p:cSld>
  <p:clrMapOvr>
    <a:masterClrMapping/>
  </p:clrMapOvr>
  <p:transition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ECFF"/>
            </a:gs>
            <a:gs pos="50000">
              <a:srgbClr val="F4FB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4"/>
          <p:cNvGraphicFramePr>
            <a:graphicFrameLocks noChangeAspect="1"/>
          </p:cNvGraphicFramePr>
          <p:nvPr/>
        </p:nvGraphicFramePr>
        <p:xfrm>
          <a:off x="508000" y="374650"/>
          <a:ext cx="11176000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CorelDRAW" r:id="rId14" imgW="3502440" imgH="4814280" progId="">
                  <p:embed/>
                </p:oleObj>
              </mc:Choice>
              <mc:Fallback>
                <p:oleObj name="CorelDRAW" r:id="rId14" imgW="3502440" imgH="481428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74650"/>
                        <a:ext cx="11176000" cy="624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0" name="Rectangle 36"/>
          <p:cNvSpPr>
            <a:spLocks noChangeArrowheads="1"/>
          </p:cNvSpPr>
          <p:nvPr userDrawn="1"/>
        </p:nvSpPr>
        <p:spPr bwMode="auto">
          <a:xfrm>
            <a:off x="9042400" y="6623050"/>
            <a:ext cx="27432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de-DE" sz="1000" b="0" dirty="0"/>
              <a:t>- Folie </a:t>
            </a:r>
            <a:fld id="{011B086C-4BEA-4C22-AC13-8F6AD63C32A8}" type="slidenum">
              <a:rPr lang="de-DE" sz="1000" b="0"/>
              <a:pPr algn="r">
                <a:defRPr/>
              </a:pPr>
              <a:t>‹Nr.›</a:t>
            </a:fld>
            <a:endParaRPr lang="de-DE" sz="1000" b="0" dirty="0">
              <a:latin typeface="Times New Roman" pitchFamily="18" charset="0"/>
            </a:endParaRPr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431801" y="6610350"/>
            <a:ext cx="688307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defRPr/>
            </a:pPr>
            <a:r>
              <a:rPr lang="de-DE" sz="1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Digispark</a:t>
            </a:r>
            <a:endParaRPr lang="de-DE" sz="1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41" descr="C:\Users\jonny\Pictures\htl1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608733" y="9526"/>
            <a:ext cx="115146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heck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orantolic/esp32-alexa-wemo-emulator" TargetMode="External"/><Relationship Id="rId7" Type="http://schemas.openxmlformats.org/officeDocument/2006/relationships/hyperlink" Target="https://github.com/esp8266/Arduin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767409" y="620689"/>
            <a:ext cx="10729192" cy="936103"/>
          </a:xfrm>
          <a:prstGeom prst="rect">
            <a:avLst/>
          </a:prstGeom>
          <a:solidFill>
            <a:srgbClr val="000080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8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Alexa </a:t>
            </a:r>
            <a:r>
              <a:rPr lang="en-US" sz="4800" b="1" kern="0" dirty="0" err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steuert</a:t>
            </a:r>
            <a:r>
              <a:rPr lang="en-US" sz="4800" b="1" kern="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 ESP LED</a:t>
            </a:r>
            <a:endParaRPr lang="de-DE" sz="1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8F1397-2825-4276-81F0-05650AC0A49D}"/>
              </a:ext>
            </a:extLst>
          </p:cNvPr>
          <p:cNvSpPr/>
          <p:nvPr/>
        </p:nvSpPr>
        <p:spPr>
          <a:xfrm>
            <a:off x="4962101" y="2057037"/>
            <a:ext cx="6821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>
                <a:latin typeface="Arial" panose="020B0604020202020204" pitchFamily="34" charset="0"/>
              </a:rPr>
              <a:t>Alexa: Suche Geräte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>
                <a:latin typeface="Arial" panose="020B0604020202020204" pitchFamily="34" charset="0"/>
              </a:rPr>
              <a:t>Alexa: Schalte „</a:t>
            </a:r>
            <a:r>
              <a:rPr lang="de-DE" sz="2400" b="1" dirty="0">
                <a:solidFill>
                  <a:srgbClr val="0070C0"/>
                </a:solidFill>
                <a:latin typeface="Arial" panose="020B0604020202020204" pitchFamily="34" charset="0"/>
              </a:rPr>
              <a:t>Sepp</a:t>
            </a:r>
            <a:r>
              <a:rPr lang="de-DE" sz="2400" b="1" dirty="0">
                <a:latin typeface="Arial" panose="020B0604020202020204" pitchFamily="34" charset="0"/>
              </a:rPr>
              <a:t>“ EIN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b="1" dirty="0">
                <a:latin typeface="Arial" panose="020B0604020202020204" pitchFamily="34" charset="0"/>
              </a:rPr>
              <a:t>Alexa: Schalte „</a:t>
            </a:r>
            <a:r>
              <a:rPr lang="de-DE" sz="2400" b="1" dirty="0">
                <a:solidFill>
                  <a:srgbClr val="0070C0"/>
                </a:solidFill>
                <a:latin typeface="Arial" panose="020B0604020202020204" pitchFamily="34" charset="0"/>
              </a:rPr>
              <a:t>Sepp</a:t>
            </a:r>
            <a:r>
              <a:rPr lang="de-DE" sz="2400" b="1" dirty="0">
                <a:latin typeface="Arial" panose="020B0604020202020204" pitchFamily="34" charset="0"/>
              </a:rPr>
              <a:t>“ AUS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sz="2400" dirty="0">
              <a:latin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AT" sz="2400" dirty="0">
              <a:latin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2A4144A-DFAA-444F-91C1-EDA2715C2D43}"/>
              </a:ext>
            </a:extLst>
          </p:cNvPr>
          <p:cNvSpPr/>
          <p:nvPr/>
        </p:nvSpPr>
        <p:spPr>
          <a:xfrm>
            <a:off x="5226194" y="4460854"/>
            <a:ext cx="6293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hlinkClick r:id="rId3"/>
              </a:rPr>
              <a:t>https://github.com/igorantolic/esp32-alexa-wemo-emulator</a:t>
            </a:r>
            <a:r>
              <a:rPr lang="de-DE" sz="20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EF6F169-8A4B-4818-8F64-FABBB504AF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9" y="1972668"/>
            <a:ext cx="3585223" cy="22452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3EA8B2-D3EB-48AE-953D-597FB8EFCC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2" y="4473534"/>
            <a:ext cx="2165294" cy="1615410"/>
          </a:xfrm>
          <a:prstGeom prst="rect">
            <a:avLst/>
          </a:prstGeom>
        </p:spPr>
      </p:pic>
      <p:sp>
        <p:nvSpPr>
          <p:cNvPr id="10" name="AutoShape 2" descr="Bildergebnis für esp01">
            <a:extLst>
              <a:ext uri="{FF2B5EF4-FFF2-40B4-BE49-F238E27FC236}">
                <a16:creationId xmlns:a16="http://schemas.microsoft.com/office/drawing/2014/main" id="{793B973D-C862-40BF-B199-302D95841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2B605DB-2B5F-4BBB-8FE4-F49E75F72B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4" t="32639" r="25850" b="30112"/>
          <a:stretch/>
        </p:blipFill>
        <p:spPr>
          <a:xfrm>
            <a:off x="3404380" y="4874399"/>
            <a:ext cx="1096271" cy="81367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CEC254B-5A21-4BAF-8EBA-DC7568F32D6A}"/>
              </a:ext>
            </a:extLst>
          </p:cNvPr>
          <p:cNvSpPr/>
          <p:nvPr/>
        </p:nvSpPr>
        <p:spPr>
          <a:xfrm>
            <a:off x="5226194" y="3901936"/>
            <a:ext cx="3966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dirty="0">
                <a:hlinkClick r:id="rId7"/>
              </a:rPr>
              <a:t>https://github.com/esp8266/Arduino</a:t>
            </a:r>
            <a:r>
              <a:rPr lang="de-DE" sz="2000" dirty="0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02938BD-D314-427D-925F-DE2DCD1D4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469181"/>
            <a:ext cx="10873208" cy="418058"/>
          </a:xfrm>
          <a:solidFill>
            <a:srgbClr val="FF9933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200" dirty="0">
                <a:solidFill>
                  <a:srgbClr val="FFFF00"/>
                </a:solidFill>
              </a:rPr>
              <a:t>Alexa – </a:t>
            </a:r>
            <a:r>
              <a:rPr lang="de-AT" sz="2200" dirty="0" err="1">
                <a:solidFill>
                  <a:srgbClr val="FFFF00"/>
                </a:solidFill>
              </a:rPr>
              <a:t>Beispielocde</a:t>
            </a:r>
            <a:r>
              <a:rPr lang="de-AT" sz="2200" dirty="0">
                <a:solidFill>
                  <a:srgbClr val="FFFF00"/>
                </a:solidFill>
              </a:rPr>
              <a:t> für ESP32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106D4B-1752-42EC-9D75-999506A0D557}"/>
              </a:ext>
            </a:extLst>
          </p:cNvPr>
          <p:cNvSpPr/>
          <p:nvPr/>
        </p:nvSpPr>
        <p:spPr>
          <a:xfrm>
            <a:off x="767408" y="1124744"/>
            <a:ext cx="9289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WemoSwitch.h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WemoManager.h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CallbackFunction.h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connectWifi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//on/off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lightOff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[] =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";       //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SSID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[] =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";  //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WemoSwitch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*light = NULL;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383607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02938BD-D314-427D-925F-DE2DCD1D4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469181"/>
            <a:ext cx="10873208" cy="418058"/>
          </a:xfrm>
          <a:solidFill>
            <a:srgbClr val="FF9933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200" dirty="0">
                <a:solidFill>
                  <a:srgbClr val="FFFF00"/>
                </a:solidFill>
              </a:rPr>
              <a:t>Alexa – </a:t>
            </a:r>
            <a:r>
              <a:rPr lang="de-AT" sz="2200" dirty="0" err="1">
                <a:solidFill>
                  <a:srgbClr val="FFFF00"/>
                </a:solidFill>
              </a:rPr>
              <a:t>Beispielocde</a:t>
            </a:r>
            <a:r>
              <a:rPr lang="de-AT" sz="2200" dirty="0">
                <a:solidFill>
                  <a:srgbClr val="FFFF00"/>
                </a:solidFill>
              </a:rPr>
              <a:t> für ESP32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106D4B-1752-42EC-9D75-999506A0D557}"/>
              </a:ext>
            </a:extLst>
          </p:cNvPr>
          <p:cNvSpPr/>
          <p:nvPr/>
        </p:nvSpPr>
        <p:spPr>
          <a:xfrm>
            <a:off x="839416" y="1218172"/>
            <a:ext cx="92890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Attempt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Wifi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Wifi: 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WiFi.begin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WiFi.status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!= WL_CONNECTED)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("WiFi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connected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("IP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IPAddress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WiFi.localIP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wemoManager.begin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518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02938BD-D314-427D-925F-DE2DCD1D4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469181"/>
            <a:ext cx="10873208" cy="418058"/>
          </a:xfrm>
          <a:solidFill>
            <a:srgbClr val="FF9933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200" dirty="0">
                <a:solidFill>
                  <a:srgbClr val="FFFF00"/>
                </a:solidFill>
              </a:rPr>
              <a:t>Alexa – </a:t>
            </a:r>
            <a:r>
              <a:rPr lang="de-AT" sz="2200" dirty="0" err="1">
                <a:solidFill>
                  <a:srgbClr val="FFFF00"/>
                </a:solidFill>
              </a:rPr>
              <a:t>Beispielocde</a:t>
            </a:r>
            <a:r>
              <a:rPr lang="de-AT" sz="2200" dirty="0">
                <a:solidFill>
                  <a:srgbClr val="FFFF00"/>
                </a:solidFill>
              </a:rPr>
              <a:t> für ESP32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106D4B-1752-42EC-9D75-999506A0D557}"/>
              </a:ext>
            </a:extLst>
          </p:cNvPr>
          <p:cNvSpPr/>
          <p:nvPr/>
        </p:nvSpPr>
        <p:spPr>
          <a:xfrm>
            <a:off x="839416" y="1218172"/>
            <a:ext cx="11017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// Format: Alexa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on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off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light =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WemoSwitch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", 80,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lightOff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wemoManager.addDevice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(*light);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 //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digital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HIGH); //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BUILTIN_LED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Low, so high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off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63174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02938BD-D314-427D-925F-DE2DCD1D4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469181"/>
            <a:ext cx="10873208" cy="418058"/>
          </a:xfrm>
          <a:solidFill>
            <a:srgbClr val="FF9933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2200" dirty="0">
                <a:solidFill>
                  <a:srgbClr val="FFFF00"/>
                </a:solidFill>
              </a:rPr>
              <a:t>Alexa – </a:t>
            </a:r>
            <a:r>
              <a:rPr lang="de-AT" sz="2200" dirty="0" err="1">
                <a:solidFill>
                  <a:srgbClr val="FFFF00"/>
                </a:solidFill>
              </a:rPr>
              <a:t>Beispielocde</a:t>
            </a:r>
            <a:r>
              <a:rPr lang="de-AT" sz="2200" dirty="0">
                <a:solidFill>
                  <a:srgbClr val="FFFF00"/>
                </a:solidFill>
              </a:rPr>
              <a:t> für ESP32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106D4B-1752-42EC-9D75-999506A0D557}"/>
              </a:ext>
            </a:extLst>
          </p:cNvPr>
          <p:cNvSpPr/>
          <p:nvPr/>
        </p:nvSpPr>
        <p:spPr>
          <a:xfrm>
            <a:off x="839416" y="1218172"/>
            <a:ext cx="110172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loop()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wemoManager.serverLoop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("Switch turn on ...");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HIGH);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lightOff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("Switch turn off ...");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 LOW);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9122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387</Words>
  <Application>Microsoft Office PowerPoint</Application>
  <PresentationFormat>Breitbild</PresentationFormat>
  <Paragraphs>76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Standarddesign</vt:lpstr>
      <vt:lpstr>CorelDRAW</vt:lpstr>
      <vt:lpstr>PowerPoint-Präsentation</vt:lpstr>
      <vt:lpstr>Alexa – Beispielocde für ESP32</vt:lpstr>
      <vt:lpstr>Alexa – Beispielocde für ESP32</vt:lpstr>
      <vt:lpstr>Alexa – Beispielocde für ESP32</vt:lpstr>
      <vt:lpstr>Alexa – Beispielocde für ESP32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das Projektmanagement</dc:title>
  <dc:creator>Johannes Oppitz</dc:creator>
  <cp:lastModifiedBy>Johannes Oppitz</cp:lastModifiedBy>
  <cp:revision>256</cp:revision>
  <dcterms:created xsi:type="dcterms:W3CDTF">2016-09-13T11:54:42Z</dcterms:created>
  <dcterms:modified xsi:type="dcterms:W3CDTF">2018-03-13T22:28:50Z</dcterms:modified>
</cp:coreProperties>
</file>