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8"/>
  </p:notesMasterIdLst>
  <p:handoutMasterIdLst>
    <p:handoutMasterId r:id="rId9"/>
  </p:handoutMasterIdLst>
  <p:sldIdLst>
    <p:sldId id="883" r:id="rId6"/>
    <p:sldId id="884" r:id="rId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4780" autoAdjust="0"/>
  </p:normalViewPr>
  <p:slideViewPr>
    <p:cSldViewPr>
      <p:cViewPr varScale="1">
        <p:scale>
          <a:sx n="106" d="100"/>
          <a:sy n="106" d="100"/>
        </p:scale>
        <p:origin x="17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14.03.2018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14.03.2018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ESP32-E-Paper-Thermometer/" TargetMode="External"/><Relationship Id="rId2" Type="http://schemas.openxmlformats.org/officeDocument/2006/relationships/hyperlink" Target="https://github.com/ZinggJM/GxEPD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161F4-C82A-4A1F-94E6-36F06B74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51E99A-C3BA-4ABC-9D1E-DEFE84D96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Library von </a:t>
            </a:r>
            <a:r>
              <a:rPr lang="en-US" u="sng" dirty="0">
                <a:hlinkClick r:id="rId2"/>
              </a:rPr>
              <a:t>https://github.com/ZinggJM/GxEPD</a:t>
            </a:r>
            <a:endParaRPr lang="de-DE" dirty="0"/>
          </a:p>
          <a:p>
            <a:r>
              <a:rPr lang="de-DE" dirty="0"/>
              <a:t>Beschaltung laut Website: </a:t>
            </a:r>
            <a:r>
              <a:rPr lang="de-DE" dirty="0">
                <a:hlinkClick r:id="rId3"/>
              </a:rPr>
              <a:t>http://www.instructables.com/id/ESP32-E-Paper-Thermometer/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880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1F73B6-C89C-4068-BE7C-F6507D174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1" y="1196752"/>
            <a:ext cx="8895998" cy="25922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1ED7FE-A3DE-48D6-8DAA-B5B8FF8C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4061B-033A-4390-A352-5755A837E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111655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Lehrer Köck Gerald 1516</cp:lastModifiedBy>
  <cp:revision>650</cp:revision>
  <dcterms:created xsi:type="dcterms:W3CDTF">2011-08-18T07:37:01Z</dcterms:created>
  <dcterms:modified xsi:type="dcterms:W3CDTF">2018-03-14T18:53:59Z</dcterms:modified>
</cp:coreProperties>
</file>