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1068" r:id="rId2"/>
    <p:sldId id="1069" r:id="rId3"/>
    <p:sldId id="1072" r:id="rId4"/>
    <p:sldId id="1074" r:id="rId5"/>
    <p:sldId id="1073" r:id="rId6"/>
    <p:sldId id="1075" r:id="rId7"/>
    <p:sldId id="1076" r:id="rId8"/>
    <p:sldId id="1071" r:id="rId9"/>
    <p:sldId id="1070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2139" autoAdjust="0"/>
  </p:normalViewPr>
  <p:slideViewPr>
    <p:cSldViewPr>
      <p:cViewPr varScale="1">
        <p:scale>
          <a:sx n="93" d="100"/>
          <a:sy n="93" d="100"/>
        </p:scale>
        <p:origin x="12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27.04.2020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27.04.2020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grabbs.com/interests/hydroponics/cheap-ph-meter-for-raspberry-pi-with-ads1115-and-ph4502c/" TargetMode="External"/><Relationship Id="rId2" Type="http://schemas.openxmlformats.org/officeDocument/2006/relationships/hyperlink" Target="https://raspberrypi.stackexchange.com/questions/96653/ph-4502c-ph-sensor-calibration-and-adc-using-mcp3008-pcf8591-and-ads1115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813F7-5D29-4668-B705-B4B22983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PIN-Belegung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CD4324-3360-4E01-83B1-FDD359E6E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Zwei analoge Ausgänge</a:t>
            </a:r>
          </a:p>
          <a:p>
            <a:pPr lvl="1"/>
            <a:r>
              <a:rPr lang="de-DE" dirty="0"/>
              <a:t>Temperatur </a:t>
            </a:r>
            <a:r>
              <a:rPr lang="de-DE" dirty="0">
                <a:sym typeface="Wingdings" panose="05000000000000000000" pitchFamily="2" charset="2"/>
              </a:rPr>
              <a:t> Kompensation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ph-Wert</a:t>
            </a:r>
            <a:r>
              <a:rPr lang="de-DE" dirty="0">
                <a:sym typeface="Wingdings" panose="05000000000000000000" pitchFamily="2" charset="2"/>
              </a:rPr>
              <a:t>  ADC   Spannungsteiler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74D446-4C17-467E-8A61-362941AC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7" y="2756857"/>
            <a:ext cx="8693725" cy="40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BA751-2C2E-4A20-863A-D8CF5F6F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Kalibrierung mit verschiedenen Flüssigkeiten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C308E-E4A6-479B-8BB3-EC12592A8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1800" dirty="0">
                <a:hlinkClick r:id="rId2"/>
              </a:rPr>
              <a:t>https://raspberrypi.stackexchange.com/questions/96653/ph-4502c-ph-sensor-calibration-and-adc-using-mcp3008-pcf8591-and-ads1115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https://www.andrewgrabbs.com/interests/hydroponics/cheap-ph-meter-for-raspberry-pi-with-ads1115-and-ph4502c/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35D098-7F47-4F47-B1F0-EBA60C9D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542559"/>
            <a:ext cx="5809226" cy="41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26B50-2BA9-47B5-B59B-FF3A2D42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Kalibrierung - Material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14C72-24EE-4970-88D2-60023B89C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DE" dirty="0"/>
              <a:t>Destilliertes Wasser </a:t>
            </a:r>
            <a:r>
              <a:rPr lang="de-DE" dirty="0">
                <a:sym typeface="Wingdings" panose="05000000000000000000" pitchFamily="2" charset="2"/>
              </a:rPr>
              <a:t> Bauhaus</a:t>
            </a:r>
          </a:p>
          <a:p>
            <a:r>
              <a:rPr lang="de-DE" dirty="0">
                <a:sym typeface="Wingdings" panose="05000000000000000000" pitchFamily="2" charset="2"/>
              </a:rPr>
              <a:t>Muster für verschiedene </a:t>
            </a:r>
            <a:r>
              <a:rPr lang="de-DE" dirty="0" err="1">
                <a:sym typeface="Wingdings" panose="05000000000000000000" pitchFamily="2" charset="2"/>
              </a:rPr>
              <a:t>ph-Werte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jeweils in 250ml destilliertem Wasser auflösen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456BD4-B0C0-448F-A601-B4702CFC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" y="2682945"/>
            <a:ext cx="902143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50A1-1314-4EBF-90D8-426F3736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Kalibrierung </a:t>
            </a:r>
            <a:r>
              <a:rPr lang="de-DE" dirty="0" err="1"/>
              <a:t>ph</a:t>
            </a:r>
            <a:r>
              <a:rPr lang="de-DE" dirty="0"/>
              <a:t>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636BB-0CBE-49AB-9FDB-BA7B0518AE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BNC </a:t>
            </a:r>
            <a:r>
              <a:rPr lang="de-DE" dirty="0" err="1"/>
              <a:t>kurzschliessen</a:t>
            </a:r>
            <a:endParaRPr lang="de-DE" dirty="0"/>
          </a:p>
          <a:p>
            <a:r>
              <a:rPr lang="de-DE" dirty="0"/>
              <a:t>Ausgang mit Poti bei BNC auf 2,5V einstellen</a:t>
            </a:r>
          </a:p>
        </p:txBody>
      </p:sp>
      <p:pic>
        <p:nvPicPr>
          <p:cNvPr id="1026" name="Picture 2" descr="How to use a PH probe and sensor | Bot Shop">
            <a:extLst>
              <a:ext uri="{FF2B5EF4-FFF2-40B4-BE49-F238E27FC236}">
                <a16:creationId xmlns:a16="http://schemas.microsoft.com/office/drawing/2014/main" id="{9450529F-530C-44E6-B284-12EBFFAB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624736" cy="372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9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A6486-33AB-4780-A41A-2379B534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36247-2137-41D9-8733-CB2348109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V+ </a:t>
            </a:r>
            <a:r>
              <a:rPr lang="de-DE" dirty="0">
                <a:sym typeface="Wingdings" panose="05000000000000000000" pitchFamily="2" charset="2"/>
              </a:rPr>
              <a:t> 5V  Vin</a:t>
            </a:r>
          </a:p>
          <a:p>
            <a:r>
              <a:rPr lang="de-DE" dirty="0">
                <a:sym typeface="Wingdings" panose="05000000000000000000" pitchFamily="2" charset="2"/>
              </a:rPr>
              <a:t>GND  2* auf GND</a:t>
            </a:r>
          </a:p>
          <a:p>
            <a:r>
              <a:rPr lang="de-DE" dirty="0">
                <a:sym typeface="Wingdings" panose="05000000000000000000" pitchFamily="2" charset="2"/>
              </a:rPr>
              <a:t>Po  auf Spannungsteiler (2 * 22 </a:t>
            </a:r>
            <a:r>
              <a:rPr lang="de-DE" dirty="0" err="1">
                <a:sym typeface="Wingdings" panose="05000000000000000000" pitchFamily="2" charset="2"/>
              </a:rPr>
              <a:t>kOhm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Mitte  ADC (IO34)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01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831CC-E52A-452B-B99D-20BE2516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Kalibrierung der Messwerte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E608A-D1DA-45BD-992B-4E591FCC8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DE" sz="2400" dirty="0" err="1"/>
              <a:t>ph-Wert</a:t>
            </a:r>
            <a:r>
              <a:rPr lang="de-DE" sz="2400" dirty="0"/>
              <a:t> fällt mit steigender Spannung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/>
              <a:t>Geradengleichung: </a:t>
            </a:r>
            <a:r>
              <a:rPr lang="de-DE" sz="2400" dirty="0" err="1"/>
              <a:t>ph</a:t>
            </a:r>
            <a:r>
              <a:rPr lang="de-DE" sz="2400" dirty="0"/>
              <a:t> = k * mV +d</a:t>
            </a:r>
          </a:p>
          <a:p>
            <a:pPr lvl="1"/>
            <a:r>
              <a:rPr lang="de-DE" sz="2000" dirty="0" err="1"/>
              <a:t>ph</a:t>
            </a:r>
            <a:r>
              <a:rPr lang="de-DE" sz="2000" dirty="0"/>
              <a:t> bekannt z.B. 4,01</a:t>
            </a:r>
          </a:p>
          <a:p>
            <a:pPr lvl="1"/>
            <a:r>
              <a:rPr lang="de-DE" sz="2000" dirty="0"/>
              <a:t>mV gemessen </a:t>
            </a:r>
            <a:r>
              <a:rPr lang="de-DE" sz="2000" dirty="0">
                <a:sym typeface="Wingdings" panose="05000000000000000000" pitchFamily="2" charset="2"/>
              </a:rPr>
              <a:t> 2220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k (</a:t>
            </a:r>
            <a:r>
              <a:rPr lang="de-DE" sz="2000" dirty="0" err="1">
                <a:sym typeface="Wingdings" panose="05000000000000000000" pitchFamily="2" charset="2"/>
              </a:rPr>
              <a:t>delta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ph</a:t>
            </a:r>
            <a:r>
              <a:rPr lang="de-DE" sz="2000" dirty="0">
                <a:sym typeface="Wingdings" panose="05000000000000000000" pitchFamily="2" charset="2"/>
              </a:rPr>
              <a:t> / </a:t>
            </a:r>
            <a:r>
              <a:rPr lang="de-DE" sz="2000" dirty="0" err="1">
                <a:sym typeface="Wingdings" panose="05000000000000000000" pitchFamily="2" charset="2"/>
              </a:rPr>
              <a:t>delta</a:t>
            </a:r>
            <a:r>
              <a:rPr lang="de-DE" sz="2000" dirty="0">
                <a:sym typeface="Wingdings" panose="05000000000000000000" pitchFamily="2" charset="2"/>
              </a:rPr>
              <a:t> mV) aus zwei Messpunkten</a:t>
            </a:r>
          </a:p>
          <a:p>
            <a:pPr lvl="2"/>
            <a:r>
              <a:rPr lang="de-DE" sz="2000" dirty="0">
                <a:sym typeface="Wingdings" panose="05000000000000000000" pitchFamily="2" charset="2"/>
              </a:rPr>
              <a:t>(9,18-4,01) / (1660-2220) = -9,23 mV/</a:t>
            </a:r>
            <a:r>
              <a:rPr lang="de-DE" sz="2000" dirty="0" err="1">
                <a:sym typeface="Wingdings" panose="05000000000000000000" pitchFamily="2" charset="2"/>
              </a:rPr>
              <a:t>ph</a:t>
            </a:r>
            <a:endParaRPr lang="de-DE" sz="2000" dirty="0">
              <a:sym typeface="Wingdings" panose="05000000000000000000" pitchFamily="2" charset="2"/>
            </a:endParaRPr>
          </a:p>
          <a:p>
            <a:pPr lvl="1"/>
            <a:r>
              <a:rPr lang="de-DE" sz="2200" dirty="0">
                <a:sym typeface="Wingdings" panose="05000000000000000000" pitchFamily="2" charset="2"/>
              </a:rPr>
              <a:t>d aus Formel für </a:t>
            </a:r>
            <a:r>
              <a:rPr lang="de-DE" sz="2200" dirty="0" err="1">
                <a:sym typeface="Wingdings" panose="05000000000000000000" pitchFamily="2" charset="2"/>
              </a:rPr>
              <a:t>ph</a:t>
            </a:r>
            <a:r>
              <a:rPr lang="de-DE" sz="2200" dirty="0">
                <a:sym typeface="Wingdings" panose="05000000000000000000" pitchFamily="2" charset="2"/>
              </a:rPr>
              <a:t>=4,01, k=-9,23 und 2220mV  24,5</a:t>
            </a:r>
          </a:p>
          <a:p>
            <a:pPr lvl="1"/>
            <a:endParaRPr lang="de-DE" sz="2200" dirty="0">
              <a:sym typeface="Wingdings" panose="05000000000000000000" pitchFamily="2" charset="2"/>
            </a:endParaRPr>
          </a:p>
          <a:p>
            <a:pPr lvl="2"/>
            <a:r>
              <a:rPr lang="de-DE" sz="2400" b="1" dirty="0" err="1">
                <a:sym typeface="Wingdings" panose="05000000000000000000" pitchFamily="2" charset="2"/>
              </a:rPr>
              <a:t>ph</a:t>
            </a:r>
            <a:r>
              <a:rPr lang="de-DE" sz="2400" b="1" dirty="0">
                <a:sym typeface="Wingdings" panose="05000000000000000000" pitchFamily="2" charset="2"/>
              </a:rPr>
              <a:t> = -9,23 * mV (gemessen) + 24,5</a:t>
            </a:r>
            <a:endParaRPr lang="de-DE" sz="24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AA56D0-5F8E-402B-B688-1E400866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98927"/>
            <a:ext cx="3449934" cy="18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5ABBA-EE26-494D-8649-AF35C9B1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1D12F7-6F09-4809-A966-FA4DDAB4F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Werte mit Versuchsaufbau nachmessen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C426F2-6516-4C00-9DA9-9A08073F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6768752" cy="16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4B553-E552-4979-BE22-A86602B9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AA5E1E-6AC1-439F-BF5A-E26F5048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8D4144-51DD-4235-8C11-FAF1408B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71" y="1314155"/>
            <a:ext cx="400105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9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61D8D-0039-4B95-B0EA-BF43119C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25816-548C-4477-80AB-E666AFDA3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83794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Bildschirmpräsentation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2_Larissa</vt:lpstr>
      <vt:lpstr>PIN-Belegung</vt:lpstr>
      <vt:lpstr>Kalibrierung mit verschiedenen Flüssigkeiten</vt:lpstr>
      <vt:lpstr>Kalibrierung - Material</vt:lpstr>
      <vt:lpstr>Kalibrierung ph-Sensor</vt:lpstr>
      <vt:lpstr>Beschaltung</vt:lpstr>
      <vt:lpstr>Kalibrierung der Messwerte</vt:lpstr>
      <vt:lpstr>Testen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669</cp:revision>
  <dcterms:created xsi:type="dcterms:W3CDTF">2011-08-18T07:37:01Z</dcterms:created>
  <dcterms:modified xsi:type="dcterms:W3CDTF">2020-04-27T14:18:39Z</dcterms:modified>
</cp:coreProperties>
</file>