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881" r:id="rId2"/>
    <p:sldId id="859" r:id="rId3"/>
    <p:sldId id="882" r:id="rId4"/>
    <p:sldId id="883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02.06.2020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02.06.2020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CBB8-178B-4E53-B5CC-34450FBB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Gateway -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D80D7-C72E-456A-B77D-1279B9E57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Messwerte von </a:t>
            </a:r>
            <a:r>
              <a:rPr lang="de-DE" dirty="0" err="1"/>
              <a:t>MiFloras</a:t>
            </a:r>
            <a:r>
              <a:rPr lang="de-DE" dirty="0"/>
              <a:t> im Bluetooth-Einzugsbereich einsammeln</a:t>
            </a:r>
          </a:p>
          <a:p>
            <a:r>
              <a:rPr lang="de-DE" dirty="0"/>
              <a:t>An Server/Broker übertragen</a:t>
            </a:r>
          </a:p>
          <a:p>
            <a:pPr lvl="1"/>
            <a:r>
              <a:rPr lang="de-DE" dirty="0" err="1"/>
              <a:t>Mqtt</a:t>
            </a:r>
            <a:endParaRPr lang="de-DE" dirty="0"/>
          </a:p>
          <a:p>
            <a:pPr lvl="2"/>
            <a:r>
              <a:rPr lang="de-DE" dirty="0"/>
              <a:t>Optional mit Authentication</a:t>
            </a:r>
          </a:p>
          <a:p>
            <a:pPr lvl="2"/>
            <a:r>
              <a:rPr lang="de-DE" dirty="0"/>
              <a:t>Optional mit Verschlüsselung </a:t>
            </a:r>
          </a:p>
          <a:p>
            <a:pPr lvl="1"/>
            <a:r>
              <a:rPr lang="de-DE" dirty="0"/>
              <a:t>http </a:t>
            </a:r>
            <a:r>
              <a:rPr lang="de-DE" dirty="0">
                <a:sym typeface="Wingdings" panose="05000000000000000000" pitchFamily="2" charset="2"/>
              </a:rPr>
              <a:t> http-Server  </a:t>
            </a:r>
            <a:r>
              <a:rPr lang="de-DE" dirty="0" err="1">
                <a:sym typeface="Wingdings" panose="05000000000000000000" pitchFamily="2" charset="2"/>
              </a:rPr>
              <a:t>Mqtt</a:t>
            </a:r>
            <a:r>
              <a:rPr lang="de-DE" dirty="0">
                <a:sym typeface="Wingdings" panose="05000000000000000000" pitchFamily="2" charset="2"/>
              </a:rPr>
              <a:t>-Broker</a:t>
            </a:r>
            <a:endParaRPr lang="de-DE" dirty="0"/>
          </a:p>
          <a:p>
            <a:pPr lvl="2"/>
            <a:r>
              <a:rPr lang="de-DE" dirty="0"/>
              <a:t>Optional mit Basic Authentication </a:t>
            </a:r>
          </a:p>
          <a:p>
            <a:pPr lvl="2"/>
            <a:r>
              <a:rPr lang="de-DE" dirty="0"/>
              <a:t>Optional mit SSL-Verschlüsselung</a:t>
            </a:r>
          </a:p>
        </p:txBody>
      </p:sp>
    </p:spTree>
    <p:extLst>
      <p:ext uri="{BB962C8B-B14F-4D97-AF65-F5344CB8AC3E}">
        <p14:creationId xmlns:p14="http://schemas.microsoft.com/office/powerpoint/2010/main" val="42018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 mit </a:t>
            </a:r>
            <a:r>
              <a:rPr lang="de-DE" dirty="0" err="1"/>
              <a:t>ConfigViaAp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DE" sz="1200" dirty="0"/>
              <a:t>Netzwerkkonfiguration merkt sich ESP intern</a:t>
            </a:r>
          </a:p>
          <a:p>
            <a:r>
              <a:rPr lang="de-DE" sz="1200" dirty="0"/>
              <a:t>http://192.168.0.45/config?ssid=linksysAtHome</a:t>
            </a:r>
          </a:p>
          <a:p>
            <a:r>
              <a:rPr lang="de-DE" sz="1200" dirty="0"/>
              <a:t>http://192.168.0.45/config?password=YJXPF4WAC7 </a:t>
            </a:r>
          </a:p>
          <a:p>
            <a:r>
              <a:rPr lang="de-DE" sz="1200" dirty="0"/>
              <a:t>http://192.168.0.45/config?ssid=A1-B5035B</a:t>
            </a:r>
          </a:p>
          <a:p>
            <a:r>
              <a:rPr lang="de-DE" sz="1200" dirty="0"/>
              <a:t>http://192.168.0.45/config?password=52809766B6</a:t>
            </a:r>
          </a:p>
          <a:p>
            <a:r>
              <a:rPr lang="de-DE" sz="1200" dirty="0"/>
              <a:t>http://192.168.0.45/config </a:t>
            </a:r>
          </a:p>
          <a:p>
            <a:endParaRPr lang="de-DE" sz="1200" dirty="0"/>
          </a:p>
          <a:p>
            <a:r>
              <a:rPr lang="de-DE" sz="1200" dirty="0"/>
              <a:t>Verbindung testen nach Neustart von </a:t>
            </a:r>
            <a:r>
              <a:rPr lang="de-DE" sz="1200" dirty="0" err="1"/>
              <a:t>Config</a:t>
            </a:r>
            <a:r>
              <a:rPr lang="de-DE" sz="1200" dirty="0"/>
              <a:t>-ESP mit Netzwerkzugang</a:t>
            </a:r>
          </a:p>
          <a:p>
            <a:r>
              <a:rPr lang="de-DE" sz="1200" dirty="0" err="1"/>
              <a:t>Miflora</a:t>
            </a:r>
            <a:r>
              <a:rPr lang="de-DE" sz="1200" dirty="0"/>
              <a:t> hochladen und Rest konfigurieren</a:t>
            </a:r>
          </a:p>
          <a:p>
            <a:r>
              <a:rPr lang="de-DE" sz="1200" dirty="0"/>
              <a:t>http://192.168.0.45/config</a:t>
            </a:r>
          </a:p>
          <a:p>
            <a:r>
              <a:rPr lang="de-DE" sz="1200" dirty="0"/>
              <a:t>http://192.168.0.45/config?thingname=miflorabw2</a:t>
            </a:r>
          </a:p>
          <a:p>
            <a:r>
              <a:rPr lang="de-DE" sz="1200" dirty="0"/>
              <a:t>http://192.168.0.45/config?httpmqttgateway=leobw.synology.me/esplogs/mqtt</a:t>
            </a:r>
          </a:p>
          <a:p>
            <a:r>
              <a:rPr lang="de-DE" sz="1200" dirty="0"/>
              <a:t>http://192.168.0.45/config?httpuser=gerald</a:t>
            </a:r>
          </a:p>
          <a:p>
            <a:r>
              <a:rPr lang="de-DE" sz="1200" dirty="0"/>
              <a:t>http://192.168.0.45/config?httppassword=piKla87Sie57  </a:t>
            </a:r>
          </a:p>
          <a:p>
            <a:endParaRPr lang="de-DE" sz="1200" dirty="0"/>
          </a:p>
          <a:p>
            <a:r>
              <a:rPr lang="de-DE" sz="1200" dirty="0"/>
              <a:t>http://192.168.0.45/config?ssid  </a:t>
            </a:r>
          </a:p>
          <a:p>
            <a:r>
              <a:rPr lang="de-DE" sz="1200" dirty="0"/>
              <a:t>http://192.168.0.45/config?password </a:t>
            </a:r>
          </a:p>
          <a:p>
            <a:r>
              <a:rPr lang="de-DE" sz="1200" dirty="0"/>
              <a:t>http://192.168.0.45/config?httpmqttgateway </a:t>
            </a:r>
          </a:p>
          <a:p>
            <a:r>
              <a:rPr lang="de-DE" sz="1200" dirty="0"/>
              <a:t>http://192.168.0.45/config?httpuser</a:t>
            </a:r>
          </a:p>
          <a:p>
            <a:r>
              <a:rPr lang="de-DE" sz="1200" dirty="0"/>
              <a:t>http://192.168.0.45/config?httppassword</a:t>
            </a:r>
          </a:p>
          <a:p>
            <a:endParaRPr lang="de-DE" sz="1200" dirty="0"/>
          </a:p>
          <a:p>
            <a:r>
              <a:rPr lang="de-DE" sz="1200" dirty="0"/>
              <a:t>http://192.168.0.45/config?mqttpassword=mosquittoKla87Sie57</a:t>
            </a:r>
          </a:p>
          <a:p>
            <a:r>
              <a:rPr lang="de-DE" sz="1200" dirty="0"/>
              <a:t>http://192.168.0.45/config?mqttbroker=leosyn</a:t>
            </a:r>
          </a:p>
          <a:p>
            <a:r>
              <a:rPr lang="de-DE" sz="1200" dirty="0"/>
              <a:t>http://192.168.0.45/config?mqttport=1883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7281-DD3C-4302-AF77-59EB3C13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IP schon stimmt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D1685-7D85-4C52-B27F-811BE0C57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Aktuelle IP eintragen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7332E9-5DF1-43E1-BA2F-B0DAFEAE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2276872"/>
            <a:ext cx="847843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90062-A233-4DF3-912A-5BB4F004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auslesen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F2A34-70B9-494A-A286-F8D84CEEC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ESP an PC anschließen</a:t>
            </a:r>
          </a:p>
          <a:p>
            <a:r>
              <a:rPr lang="de-DE" dirty="0"/>
              <a:t>VS-Code mit seriellem Monitor</a:t>
            </a:r>
          </a:p>
          <a:p>
            <a:r>
              <a:rPr lang="de-DE" dirty="0"/>
              <a:t>IP-Adresse ermitteln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56BA49-209A-476B-9EA5-5A6C82D1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1270"/>
            <a:ext cx="9144000" cy="5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0076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Bildschirmpräsentation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2_Larissa</vt:lpstr>
      <vt:lpstr>MiFlora Gateway - Ziele</vt:lpstr>
      <vt:lpstr>ESP konfigurieren mit ConfigViaAp</vt:lpstr>
      <vt:lpstr>Wenn IP schon stimmt</vt:lpstr>
      <vt:lpstr>ESP auslesen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598</cp:revision>
  <dcterms:created xsi:type="dcterms:W3CDTF">2011-08-18T07:37:01Z</dcterms:created>
  <dcterms:modified xsi:type="dcterms:W3CDTF">2020-06-02T15:14:00Z</dcterms:modified>
</cp:coreProperties>
</file>