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5"/>
  </p:notesMasterIdLst>
  <p:handoutMasterIdLst>
    <p:handoutMasterId r:id="rId6"/>
  </p:handoutMasterIdLst>
  <p:sldIdLst>
    <p:sldId id="881" r:id="rId2"/>
    <p:sldId id="859" r:id="rId3"/>
    <p:sldId id="882" r:id="rId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6" autoAdjust="0"/>
    <p:restoredTop sz="94737" autoAdjust="0"/>
  </p:normalViewPr>
  <p:slideViewPr>
    <p:cSldViewPr>
      <p:cViewPr varScale="1">
        <p:scale>
          <a:sx n="114" d="100"/>
          <a:sy n="114" d="100"/>
        </p:scale>
        <p:origin x="127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30.09.2019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30.09.2019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192.168.10.1/getconfig?mqttpassword" TargetMode="External"/><Relationship Id="rId13" Type="http://schemas.openxmlformats.org/officeDocument/2006/relationships/hyperlink" Target="http://192.168.10.1/getconfig?httppassword" TargetMode="External"/><Relationship Id="rId3" Type="http://schemas.openxmlformats.org/officeDocument/2006/relationships/hyperlink" Target="http://192.168.10.1/setconfig?ssid=A1-B5035B&amp;password=52809766B6" TargetMode="External"/><Relationship Id="rId7" Type="http://schemas.openxmlformats.org/officeDocument/2006/relationships/hyperlink" Target="http://192.168.10.1/setconfig?mqttuser=openhabian&amp;mqttpassword=piKla87Sie57" TargetMode="External"/><Relationship Id="rId12" Type="http://schemas.openxmlformats.org/officeDocument/2006/relationships/hyperlink" Target="http://192.168.0.60/getconfig?httpuser" TargetMode="External"/><Relationship Id="rId2" Type="http://schemas.openxmlformats.org/officeDocument/2006/relationships/hyperlink" Target="http://192.168.10.1/setconfig?ssid=linksysAtHome&amp;password=YJXPF4WAC7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192.168.10.1/setconfig?mqttbroker=ssdpi&amp;mqttport=8883" TargetMode="External"/><Relationship Id="rId11" Type="http://schemas.openxmlformats.org/officeDocument/2006/relationships/hyperlink" Target="http://192.168.0.53/setconfig?httpuser=gerald&amp;httppassword=piKla87Sie57" TargetMode="External"/><Relationship Id="rId5" Type="http://schemas.openxmlformats.org/officeDocument/2006/relationships/hyperlink" Target="http://192.168.10.1/setconfig?httpmqttgateway=" TargetMode="External"/><Relationship Id="rId10" Type="http://schemas.openxmlformats.org/officeDocument/2006/relationships/hyperlink" Target="http://192.168.0.60/setconfig?httpmqttgateway=leonding.synology.me/esplogs/mqtt" TargetMode="External"/><Relationship Id="rId4" Type="http://schemas.openxmlformats.org/officeDocument/2006/relationships/hyperlink" Target="http://192.168.10.1/setconfig?ntpserver=192.168.0.2" TargetMode="External"/><Relationship Id="rId9" Type="http://schemas.openxmlformats.org/officeDocument/2006/relationships/hyperlink" Target="http://192.168.10.1/getconfig?mqttuser" TargetMode="External"/><Relationship Id="rId14" Type="http://schemas.openxmlformats.org/officeDocument/2006/relationships/hyperlink" Target="http://192.168.0.60/getconfig?httpmqttgatewa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EDCBB8-178B-4E53-B5CC-34450FBB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MiFlora</a:t>
            </a:r>
            <a:r>
              <a:rPr lang="de-DE" dirty="0"/>
              <a:t> Gateway - Ziele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3D80D7-C72E-456A-B77D-1279B9E571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Messwerte von </a:t>
            </a:r>
            <a:r>
              <a:rPr lang="de-DE" dirty="0" err="1"/>
              <a:t>MiFloras</a:t>
            </a:r>
            <a:r>
              <a:rPr lang="de-DE" dirty="0"/>
              <a:t> im Bluetooth-Einzugsbereich einsammeln</a:t>
            </a:r>
          </a:p>
          <a:p>
            <a:r>
              <a:rPr lang="de-DE" dirty="0"/>
              <a:t>An Server/Broker übertragen</a:t>
            </a:r>
          </a:p>
          <a:p>
            <a:pPr lvl="1"/>
            <a:r>
              <a:rPr lang="de-DE" dirty="0" err="1"/>
              <a:t>Mqtt</a:t>
            </a:r>
            <a:endParaRPr lang="de-DE" dirty="0"/>
          </a:p>
          <a:p>
            <a:pPr lvl="2"/>
            <a:r>
              <a:rPr lang="de-DE" dirty="0"/>
              <a:t>Optional mit Authentication</a:t>
            </a:r>
          </a:p>
          <a:p>
            <a:pPr lvl="2"/>
            <a:r>
              <a:rPr lang="de-DE" dirty="0"/>
              <a:t>Optional mit Verschlüsselung </a:t>
            </a:r>
          </a:p>
          <a:p>
            <a:pPr lvl="1"/>
            <a:r>
              <a:rPr lang="de-DE" dirty="0"/>
              <a:t>http </a:t>
            </a:r>
            <a:r>
              <a:rPr lang="de-DE" dirty="0">
                <a:sym typeface="Wingdings" panose="05000000000000000000" pitchFamily="2" charset="2"/>
              </a:rPr>
              <a:t> http-Server  </a:t>
            </a:r>
            <a:r>
              <a:rPr lang="de-DE" dirty="0" err="1">
                <a:sym typeface="Wingdings" panose="05000000000000000000" pitchFamily="2" charset="2"/>
              </a:rPr>
              <a:t>Mqtt</a:t>
            </a:r>
            <a:r>
              <a:rPr lang="de-DE" dirty="0">
                <a:sym typeface="Wingdings" panose="05000000000000000000" pitchFamily="2" charset="2"/>
              </a:rPr>
              <a:t>-Broker</a:t>
            </a:r>
            <a:endParaRPr lang="de-DE" dirty="0"/>
          </a:p>
          <a:p>
            <a:pPr lvl="2"/>
            <a:r>
              <a:rPr lang="de-DE" dirty="0"/>
              <a:t>Optional mit Basic Authentication </a:t>
            </a:r>
          </a:p>
          <a:p>
            <a:pPr lvl="2"/>
            <a:r>
              <a:rPr lang="de-DE" dirty="0"/>
              <a:t>Optional mit SSL-Verschlüsselung</a:t>
            </a:r>
          </a:p>
        </p:txBody>
      </p:sp>
    </p:spTree>
    <p:extLst>
      <p:ext uri="{BB962C8B-B14F-4D97-AF65-F5344CB8AC3E}">
        <p14:creationId xmlns:p14="http://schemas.microsoft.com/office/powerpoint/2010/main" val="420182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EE354F-13A6-4A5A-8C48-46A4F15A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ESP konfigurieren mit </a:t>
            </a:r>
            <a:r>
              <a:rPr lang="de-DE" dirty="0" err="1"/>
              <a:t>ConfigViaAp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97CBCA-B7EA-4F7A-8F2A-BDC8AD51A2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DE" sz="1600" dirty="0"/>
              <a:t>Allgemein</a:t>
            </a:r>
          </a:p>
          <a:p>
            <a:pPr lvl="1"/>
            <a:r>
              <a:rPr lang="de-DE" sz="1400" dirty="0">
                <a:hlinkClick r:id="rId2"/>
              </a:rPr>
              <a:t>http://192.168.0.60/setconfig?ssid=linksysAtHome&amp;password=YJXPF4WAC7</a:t>
            </a:r>
            <a:r>
              <a:rPr lang="de-DE" sz="1400" dirty="0"/>
              <a:t> </a:t>
            </a:r>
          </a:p>
          <a:p>
            <a:pPr lvl="1"/>
            <a:r>
              <a:rPr lang="de-DE" sz="1400" dirty="0">
                <a:hlinkClick r:id="rId3"/>
              </a:rPr>
              <a:t>http://192.168.0.60/setconfig?ssid=A1-B5035B&amp;password=52809766B6</a:t>
            </a:r>
            <a:endParaRPr lang="de-DE" sz="1400" dirty="0"/>
          </a:p>
          <a:p>
            <a:pPr lvl="1"/>
            <a:r>
              <a:rPr lang="de-DE" sz="1400" dirty="0">
                <a:hlinkClick r:id="rId4"/>
              </a:rPr>
              <a:t>http://192.168.0.60/setconfig?ntpserver=192.168.0.2</a:t>
            </a:r>
            <a:r>
              <a:rPr lang="de-DE" sz="1400" dirty="0"/>
              <a:t>  </a:t>
            </a:r>
          </a:p>
          <a:p>
            <a:endParaRPr lang="de-DE" sz="1600" dirty="0"/>
          </a:p>
          <a:p>
            <a:r>
              <a:rPr lang="de-DE" sz="1600" dirty="0" err="1"/>
              <a:t>Mqtt</a:t>
            </a:r>
            <a:endParaRPr lang="de-DE" sz="1600" dirty="0"/>
          </a:p>
          <a:p>
            <a:pPr lvl="1"/>
            <a:r>
              <a:rPr lang="de-DE" sz="1400" dirty="0">
                <a:hlinkClick r:id="rId5"/>
              </a:rPr>
              <a:t>http://192.168.0.60/setconfig?httpmqttgateway=</a:t>
            </a:r>
            <a:r>
              <a:rPr lang="de-DE" sz="1400" dirty="0"/>
              <a:t>  </a:t>
            </a:r>
          </a:p>
          <a:p>
            <a:pPr lvl="1"/>
            <a:r>
              <a:rPr lang="de-DE" sz="1400" dirty="0">
                <a:hlinkClick r:id="rId6"/>
              </a:rPr>
              <a:t>http://192.168.0.60/setconfig?mqttbroker=ssdpi&amp;mqttport=8883</a:t>
            </a:r>
            <a:endParaRPr lang="de-DE" sz="1400" dirty="0"/>
          </a:p>
          <a:p>
            <a:pPr lvl="1"/>
            <a:r>
              <a:rPr lang="de-DE" sz="1400" dirty="0">
                <a:hlinkClick r:id="rId7"/>
              </a:rPr>
              <a:t>http://192.168.0.60/setconfig?</a:t>
            </a:r>
            <a:r>
              <a:rPr lang="de-DE" sz="1400" dirty="0">
                <a:hlinkClick r:id="rId7"/>
              </a:rPr>
              <a:t>mqtt</a:t>
            </a:r>
            <a:r>
              <a:rPr lang="de-DE" sz="1400" dirty="0">
                <a:hlinkClick r:id="rId7"/>
              </a:rPr>
              <a:t>user=openhabian&amp;mqttpassword=piKla87Sie57</a:t>
            </a:r>
            <a:r>
              <a:rPr lang="de-DE" sz="1400" dirty="0"/>
              <a:t> </a:t>
            </a:r>
          </a:p>
          <a:p>
            <a:pPr lvl="1"/>
            <a:endParaRPr lang="de-DE" sz="1400" dirty="0"/>
          </a:p>
          <a:p>
            <a:pPr lvl="1"/>
            <a:r>
              <a:rPr lang="de-DE" sz="1400" dirty="0">
                <a:hlinkClick r:id="rId8"/>
              </a:rPr>
              <a:t>http://192.168.0.60/getconfig?mqttpassword</a:t>
            </a:r>
            <a:r>
              <a:rPr lang="de-DE" sz="1400" dirty="0"/>
              <a:t> </a:t>
            </a:r>
          </a:p>
          <a:p>
            <a:pPr lvl="1"/>
            <a:r>
              <a:rPr lang="de-DE" sz="1400" dirty="0">
                <a:hlinkClick r:id="rId9"/>
              </a:rPr>
              <a:t>http://192.168.0.60/getconfig?mqttuser</a:t>
            </a:r>
            <a:r>
              <a:rPr lang="de-DE" sz="1400" dirty="0"/>
              <a:t> </a:t>
            </a:r>
          </a:p>
          <a:p>
            <a:endParaRPr lang="de-DE" sz="1600" dirty="0"/>
          </a:p>
          <a:p>
            <a:r>
              <a:rPr lang="de-DE" sz="1600" dirty="0"/>
              <a:t>Http</a:t>
            </a:r>
          </a:p>
          <a:p>
            <a:pPr lvl="1"/>
            <a:r>
              <a:rPr lang="de-DE" sz="1400" dirty="0">
                <a:hlinkClick r:id="rId10"/>
              </a:rPr>
              <a:t>http://192.168.0.60/setconfig?httpmqttgateway=leonding.synology.me/esplogs/mqtt</a:t>
            </a:r>
            <a:r>
              <a:rPr lang="de-DE" sz="1400" dirty="0"/>
              <a:t> </a:t>
            </a:r>
          </a:p>
          <a:p>
            <a:pPr lvl="1"/>
            <a:r>
              <a:rPr lang="de-DE" sz="1400" dirty="0">
                <a:hlinkClick r:id="rId11"/>
              </a:rPr>
              <a:t>http://192.168.0.60/setconfig?httpuser=gerald&amp;httppassword=piKla87Sie57</a:t>
            </a:r>
            <a:r>
              <a:rPr lang="de-DE" sz="1400" dirty="0"/>
              <a:t> </a:t>
            </a:r>
          </a:p>
          <a:p>
            <a:pPr lvl="1"/>
            <a:endParaRPr lang="de-DE" sz="1400" dirty="0"/>
          </a:p>
          <a:p>
            <a:pPr lvl="1"/>
            <a:r>
              <a:rPr lang="de-DE" sz="1400" dirty="0">
                <a:hlinkClick r:id="rId12"/>
              </a:rPr>
              <a:t>http://192.168.0.60/getconfig?httpuser</a:t>
            </a:r>
            <a:r>
              <a:rPr lang="de-DE" sz="1400" dirty="0"/>
              <a:t> </a:t>
            </a:r>
          </a:p>
          <a:p>
            <a:pPr lvl="1"/>
            <a:r>
              <a:rPr lang="de-DE" sz="1400" dirty="0">
                <a:hlinkClick r:id="rId13"/>
              </a:rPr>
              <a:t>http://192.168.0.60/getconfig?httppassword</a:t>
            </a:r>
            <a:r>
              <a:rPr lang="de-DE" sz="1400" dirty="0"/>
              <a:t> </a:t>
            </a:r>
          </a:p>
          <a:p>
            <a:pPr lvl="1"/>
            <a:r>
              <a:rPr lang="de-DE" sz="1400" dirty="0">
                <a:hlinkClick r:id="rId14"/>
              </a:rPr>
              <a:t>http://192.168.0.60/getconfig?httpmqttgateway</a:t>
            </a:r>
            <a:r>
              <a:rPr lang="de-DE" sz="1400" dirty="0"/>
              <a:t> </a:t>
            </a:r>
          </a:p>
          <a:p>
            <a:pPr lvl="1"/>
            <a:r>
              <a:rPr lang="de-DE" sz="1400" dirty="0"/>
              <a:t> </a:t>
            </a:r>
          </a:p>
          <a:p>
            <a:pPr lvl="1"/>
            <a:endParaRPr lang="de-DE" sz="1400" dirty="0"/>
          </a:p>
          <a:p>
            <a:endParaRPr lang="de-DE" sz="1600" dirty="0"/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00606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E7281-DD3C-4302-AF77-59EB3C134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Wenn IP schon stimmt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D1685-7D85-4C52-B27F-811BE0C57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Aktuelle IP eintragen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7332E9-5DF1-43E1-BA2F-B0DAFEAE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83" y="2276872"/>
            <a:ext cx="847843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5305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</Words>
  <Application>Microsoft Office PowerPoint</Application>
  <PresentationFormat>Bildschirmpräsentation (4:3)</PresentationFormat>
  <Paragraphs>34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Symbol</vt:lpstr>
      <vt:lpstr>Wingdings</vt:lpstr>
      <vt:lpstr>2_Larissa</vt:lpstr>
      <vt:lpstr>MiFlora Gateway - Ziele</vt:lpstr>
      <vt:lpstr>ESP konfigurieren mit ConfigViaAp</vt:lpstr>
      <vt:lpstr>Wenn IP schon stimmt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592</cp:revision>
  <dcterms:created xsi:type="dcterms:W3CDTF">2011-08-18T07:37:01Z</dcterms:created>
  <dcterms:modified xsi:type="dcterms:W3CDTF">2019-09-30T18:17:44Z</dcterms:modified>
</cp:coreProperties>
</file>