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859" r:id="rId2"/>
    <p:sldId id="869" r:id="rId3"/>
    <p:sldId id="873" r:id="rId4"/>
    <p:sldId id="874" r:id="rId5"/>
    <p:sldId id="877" r:id="rId6"/>
    <p:sldId id="875" r:id="rId7"/>
    <p:sldId id="876" r:id="rId8"/>
    <p:sldId id="871" r:id="rId9"/>
    <p:sldId id="872" r:id="rId10"/>
    <p:sldId id="870" r:id="rId1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20.08.2019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19.08.2019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2/setconfig?mqttuser=openhabian&amp;mqttpassword=piKla87Sie57" TargetMode="External"/><Relationship Id="rId3" Type="http://schemas.openxmlformats.org/officeDocument/2006/relationships/hyperlink" Target="http://192.168.10.1/setconfig?mqttbroker=ssdpi&amp;mqttport=8883" TargetMode="External"/><Relationship Id="rId7" Type="http://schemas.openxmlformats.org/officeDocument/2006/relationships/hyperlink" Target="http://192.168.0.72/setconfig?mqttbroker=ssdpi&amp;mqttport=8883" TargetMode="External"/><Relationship Id="rId2" Type="http://schemas.openxmlformats.org/officeDocument/2006/relationships/hyperlink" Target="http://192.168.10.1/setconfig?ssid=A1-B5035B&amp;password=52809766B6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2/getconfig" TargetMode="External"/><Relationship Id="rId5" Type="http://schemas.openxmlformats.org/officeDocument/2006/relationships/hyperlink" Target="http://192.168.10.1/setconfig?ntpserver=192.168.0.2&amp;thingname=ssrdemo" TargetMode="External"/><Relationship Id="rId4" Type="http://schemas.openxmlformats.org/officeDocument/2006/relationships/hyperlink" Target="http://192.168.10.1/setconfig?mqttuser=openhabian&amp;mqttpassword=piKla87Sie57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0/getconfigvalue?mqttuser" TargetMode="External"/><Relationship Id="rId3" Type="http://schemas.openxmlformats.org/officeDocument/2006/relationships/hyperlink" Target="http://192.168.0.72/getsensor?pressure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0.7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4/getconfigvalue?mqttbroker" TargetMode="External"/><Relationship Id="rId11" Type="http://schemas.openxmlformats.org/officeDocument/2006/relationships/hyperlink" Target="http://192.168.1.73/getconfigvalue?password" TargetMode="External"/><Relationship Id="rId5" Type="http://schemas.openxmlformats.org/officeDocument/2006/relationships/hyperlink" Target="http://192.168.0.74/getsensor?humidity" TargetMode="External"/><Relationship Id="rId10" Type="http://schemas.openxmlformats.org/officeDocument/2006/relationships/hyperlink" Target="http://192.168.1.73/getconfigvalue?ssid" TargetMode="External"/><Relationship Id="rId4" Type="http://schemas.openxmlformats.org/officeDocument/2006/relationships/hyperlink" Target="http://192.168.0.64/getsensor?temperature" TargetMode="External"/><Relationship Id="rId9" Type="http://schemas.openxmlformats.org/officeDocument/2006/relationships/hyperlink" Target="http://192.168.1.73/getconfigvalue?mqttpasswor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64/setactor?rgbled=010" TargetMode="External"/><Relationship Id="rId7" Type="http://schemas.openxmlformats.org/officeDocument/2006/relationships/hyperlink" Target="http://192.168.0.64/getsensor?pir" TargetMode="External"/><Relationship Id="rId2" Type="http://schemas.openxmlformats.org/officeDocument/2006/relationships/hyperlink" Target="http://192.168.0.6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64/getsensor?humidity" TargetMode="External"/><Relationship Id="rId5" Type="http://schemas.openxmlformats.org/officeDocument/2006/relationships/hyperlink" Target="http://192.168.0.64/getsensor?temperature" TargetMode="External"/><Relationship Id="rId4" Type="http://schemas.openxmlformats.org/officeDocument/2006/relationships/hyperlink" Target="http://192.168.0.64/getsensor?co2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middle=1" TargetMode="External"/><Relationship Id="rId3" Type="http://schemas.openxmlformats.org/officeDocument/2006/relationships/hyperlink" Target="http://192.168.0.72/setconfig?mqttbroker=ssdpi&amp;mqttport=8883" TargetMode="External"/><Relationship Id="rId7" Type="http://schemas.openxmlformats.org/officeDocument/2006/relationships/hyperlink" Target="http://192.168.0.50/setactor?powerpump=1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50/getconfig?loggerip" TargetMode="External"/><Relationship Id="rId11" Type="http://schemas.openxmlformats.org/officeDocument/2006/relationships/hyperlink" Target="http://192.168.0.64/getsensor?waterlevel" TargetMode="External"/><Relationship Id="rId5" Type="http://schemas.openxmlformats.org/officeDocument/2006/relationships/hyperlink" Target="http://192.168.0.50/setconfig?thingname=gardenhouse&amp;loggerip=192.168.0.6" TargetMode="External"/><Relationship Id="rId10" Type="http://schemas.openxmlformats.org/officeDocument/2006/relationships/hyperlink" Target="http://192.168.0.50/getactor?powerpump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64/setactor?powerpump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9/getconfig?thingname" TargetMode="External"/><Relationship Id="rId3" Type="http://schemas.openxmlformats.org/officeDocument/2006/relationships/hyperlink" Target="http://192.168.0.72/setconfig?mqttbroker=ssdpi&amp;mqttport=8883" TargetMode="External"/><Relationship Id="rId7" Type="http://schemas.openxmlformats.org/officeDocument/2006/relationships/hyperlink" Target="http://192.168.0.79/getactor?switch" TargetMode="External"/><Relationship Id="rId2" Type="http://schemas.openxmlformats.org/officeDocument/2006/relationships/hyperlink" Target="http://192.168.0.79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9/setactor?switch=1" TargetMode="External"/><Relationship Id="rId5" Type="http://schemas.openxmlformats.org/officeDocument/2006/relationships/hyperlink" Target="http://192.168.0.79/setconfig?ntpserver=192.168.0.2&amp;thingname=ssrdemo" TargetMode="External"/><Relationship Id="rId4" Type="http://schemas.openxmlformats.org/officeDocument/2006/relationships/hyperlink" Target="http://192.168.0.72/setconfig?mqttuser=openhabian&amp;mqttpassword=piKla87Sie57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mqttport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assword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broker" TargetMode="External"/><Relationship Id="rId5" Type="http://schemas.openxmlformats.org/officeDocument/2006/relationships/hyperlink" Target="http://192.168.1.73/setconfig?mqttuser=openhabian&amp;mqttpassword=piKla87Sie57" TargetMode="External"/><Relationship Id="rId10" Type="http://schemas.openxmlformats.org/officeDocument/2006/relationships/hyperlink" Target="http://192.168.1.73/getconfigvalue?password" TargetMode="External"/><Relationship Id="rId4" Type="http://schemas.openxmlformats.org/officeDocument/2006/relationships/hyperlink" Target="http://192.168.1.73/setconfig?mqttbroker=62.46.157.10&amp;mqttport=8883" TargetMode="External"/><Relationship Id="rId9" Type="http://schemas.openxmlformats.org/officeDocument/2006/relationships/hyperlink" Target="http://192.168.1.73/getconfigvalue?ssi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92.168.0.64/setactor?rgbled=010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http://192.168.10.1/setconfig?ssid=A1-B5035B&amp;password=52809766B6</a:t>
            </a:r>
            <a:endParaRPr lang="de-DE" sz="1600" dirty="0"/>
          </a:p>
          <a:p>
            <a:r>
              <a:rPr lang="de-DE" sz="1600" dirty="0">
                <a:hlinkClick r:id="rId3"/>
              </a:rPr>
              <a:t>http://192.168.10.1/setconfig?mqttbroker=ssdpi&amp;mqttport=8883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http://192.168.10.1/setconfig?mqttuser=openhabian&amp;mqttpassword=piKla87Sie57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http://192.168.10.1/setconfig?ntpserver=192.168.0.2&amp;thingname=ssrdemo</a:t>
            </a:r>
            <a:r>
              <a:rPr lang="de-DE" sz="1600" dirty="0"/>
              <a:t>  </a:t>
            </a:r>
          </a:p>
          <a:p>
            <a:endParaRPr lang="de-DE" sz="1600" dirty="0"/>
          </a:p>
          <a:p>
            <a:endParaRPr lang="de-DE" sz="1600" dirty="0">
              <a:hlinkClick r:id="rId6"/>
            </a:endParaRPr>
          </a:p>
          <a:p>
            <a:endParaRPr lang="de-DE" sz="1600" dirty="0">
              <a:hlinkClick r:id="rId6"/>
            </a:endParaRPr>
          </a:p>
          <a:p>
            <a:r>
              <a:rPr lang="de-DE" sz="1600" dirty="0">
                <a:hlinkClick r:id="rId6"/>
              </a:rPr>
              <a:t>http://192.168.0.72/getconfig</a:t>
            </a:r>
            <a:endParaRPr lang="de-DE" sz="1600" dirty="0"/>
          </a:p>
          <a:p>
            <a:r>
              <a:rPr lang="de-DE" sz="1600" dirty="0">
                <a:hlinkClick r:id="rId7"/>
              </a:rPr>
              <a:t>http://192.168.0.72/setconfig?mqttbroker=ssdpi&amp;mqttport=8883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http://192.168.0.72/setconfig?mqttuser=openhabian&amp;mqttpassword=piKla87Sie57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E7205-2FDE-4F86-B371-5476B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0C36F-B053-4F61-9060-7E5023852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Bmp280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>
                <a:hlinkClick r:id="rId2"/>
              </a:rPr>
              <a:t>http://192.168.0.74/getconfig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3"/>
              </a:rPr>
              <a:t>http://192.168.0.74/getsensor?pressure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http://192.168.0.74/getsensor?temperature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http://192.168.0.74/getsensor?humidity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6"/>
              </a:rPr>
              <a:t>http://192.168.0.74/getconfigvalue?mqttbroker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7"/>
              </a:rPr>
              <a:t>http://192.168.0.74/getconfigvalue?mqttport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8"/>
              </a:rPr>
              <a:t>http://192.168.0.74/getconfigvalue?mqttuser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9"/>
              </a:rPr>
              <a:t>http://192.168.0.74/getconfigvalue?mqttpassword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10"/>
              </a:rPr>
              <a:t>http://192.168.0.74/getconfigvalue?ssid</a:t>
            </a:r>
            <a:r>
              <a:rPr lang="de-DE" sz="2000" dirty="0"/>
              <a:t>  </a:t>
            </a:r>
          </a:p>
          <a:p>
            <a:r>
              <a:rPr lang="de-DE" sz="2000" dirty="0">
                <a:hlinkClick r:id="rId11"/>
              </a:rPr>
              <a:t>http</a:t>
            </a:r>
            <a:r>
              <a:rPr lang="de-DE" sz="2000">
                <a:hlinkClick r:id="rId11"/>
              </a:rPr>
              <a:t>://192.168.0.74/</a:t>
            </a:r>
            <a:r>
              <a:rPr lang="de-DE" sz="2000" dirty="0">
                <a:hlinkClick r:id="rId11"/>
              </a:rPr>
              <a:t>getconfigvalue?password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6385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RgbLed_Dht22_Pir_Mhz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800" dirty="0">
                <a:hlinkClick r:id="rId2"/>
              </a:rPr>
              <a:t>http://192.168.0.64/getconfig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>
                <a:hlinkClick r:id="rId3"/>
              </a:rPr>
              <a:t>http://192.168.0.64/setactor?rgbled=010</a:t>
            </a:r>
            <a:endParaRPr lang="de-DE" sz="2800" dirty="0"/>
          </a:p>
          <a:p>
            <a:r>
              <a:rPr lang="de-DE" sz="2800" dirty="0">
                <a:hlinkClick r:id="rId4"/>
              </a:rPr>
              <a:t>http://192.168.0.64/getsensor?co2</a:t>
            </a:r>
            <a:endParaRPr lang="de-DE" sz="2800" dirty="0"/>
          </a:p>
          <a:p>
            <a:r>
              <a:rPr lang="de-DE" sz="2800" dirty="0">
                <a:hlinkClick r:id="rId5"/>
              </a:rPr>
              <a:t>http://192.168.0.64/getsensor?temperature</a:t>
            </a:r>
            <a:endParaRPr lang="de-DE" sz="2800" dirty="0"/>
          </a:p>
          <a:p>
            <a:r>
              <a:rPr lang="de-DE" sz="2800" dirty="0">
                <a:hlinkClick r:id="rId6"/>
              </a:rPr>
              <a:t>http://192.168.0.64/getsensor?humidity</a:t>
            </a:r>
            <a:endParaRPr lang="de-DE" sz="2800" dirty="0"/>
          </a:p>
          <a:p>
            <a:r>
              <a:rPr lang="de-DE" sz="2800" dirty="0">
                <a:hlinkClick r:id="rId7"/>
              </a:rPr>
              <a:t>http://192.168.0.64/getsensor?pir</a:t>
            </a:r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endParaRPr lang="de-DE" sz="2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1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Gardenhouse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http://192.168.0.50/getconfig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http://192.168.0.50/setconfig?mqttbroker=ssdpi&amp;mqttport=8883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http://192.168.0.50/setconfig?mqttuser=openhabian&amp;mqttpassword=piKla87Sie57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http://192.168.0.50/setconfig?thingname=gardenhouse&amp;loggerip=192.168.0.6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http://192.168.0.50/getconfig?loggerip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7"/>
              </a:rPr>
              <a:t>http://192.168.0.50/setactor?powerpump=1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http://192.168.0.50/setactor?powermiddle=1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9"/>
              </a:rPr>
              <a:t>http://192.168.0.50/setactor?powerright=1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10"/>
              </a:rPr>
              <a:t>http://192.168.0.50/getactor?powerpump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8"/>
              </a:rPr>
              <a:t>http://192.168.0.50/getactor?powermiddle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9"/>
              </a:rPr>
              <a:t>http://192.168.0.50/getactor?powerright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11"/>
              </a:rPr>
              <a:t>http://192.168.0.50/getsensor?waterlevel</a:t>
            </a:r>
            <a:r>
              <a:rPr lang="de-DE" sz="1600" dirty="0"/>
              <a:t>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49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SsrDemo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http://192.168.0.79/getconfig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http://192.168.0.79/setconfig?mqttbroker=ssdpi&amp;mqttport=8883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http://192.168.0.79/setconfig?mqttuser=openhabian&amp;mqttpassword=piKla87Sie57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http://192.168.0.79/setconfig?ntpserver=192.168.0.2&amp;thingname=ssrdemo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http://192.168.0.79/setactor?switch=1</a:t>
            </a:r>
            <a:r>
              <a:rPr lang="de-DE" sz="1600" dirty="0"/>
              <a:t> </a:t>
            </a:r>
          </a:p>
          <a:p>
            <a:r>
              <a:rPr lang="de-DE" sz="1800" dirty="0">
                <a:hlinkClick r:id="rId7"/>
              </a:rPr>
              <a:t>http://192.168.0.79/getactor?switch</a:t>
            </a:r>
            <a:r>
              <a:rPr lang="de-DE" sz="1800" dirty="0"/>
              <a:t> </a:t>
            </a:r>
          </a:p>
          <a:p>
            <a:endParaRPr lang="de-DE" sz="1800" dirty="0"/>
          </a:p>
          <a:p>
            <a:r>
              <a:rPr lang="de-DE" sz="1800" dirty="0">
                <a:hlinkClick r:id="rId8"/>
              </a:rPr>
              <a:t>http://192.168.0.79/getconfig?thingname</a:t>
            </a:r>
            <a:r>
              <a:rPr lang="de-DE" sz="1800" dirty="0"/>
              <a:t>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0464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</a:t>
            </a:r>
            <a:r>
              <a:rPr lang="de-DE" dirty="0" err="1"/>
              <a:t>Hellmonsödt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http://192.168.1.73/getconfig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http://192.168.1.73/setconfig?mqttbroker=leonding.synology.me&amp;mqttport=8883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http://192.168.1.73/setconfig?mqttbroker=leonding.synology.me&amp;mqttport=8883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http://192.168.1.73/setconfig?mqttuser=openhabian&amp;mqttpassword=piKla87Sie57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http://192.168.1.73/getconfigvalue?mqttbroker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http://192.168.1.73/getconfigvalue?mqttpassword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http://192.168.1.73/getconfigvalue?mqttport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9"/>
              </a:rPr>
              <a:t>http://192.168.1.73/getconfigvalue?ssid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10"/>
              </a:rPr>
              <a:t>http://192.168.1.73/getconfigvalue?password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898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Leonding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0965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F3F6B-2547-4B53-8B03-99A460F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</a:t>
            </a:r>
            <a:r>
              <a:rPr lang="de-DE" dirty="0" err="1"/>
              <a:t>Mqtt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DC7C-FEE0-4E28-B5C4-F689A810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Publish: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command</a:t>
            </a:r>
            <a:endParaRPr lang="de-DE" sz="2000" dirty="0"/>
          </a:p>
          <a:p>
            <a:pPr lvl="1"/>
            <a:r>
              <a:rPr lang="de-DE" sz="1800" dirty="0"/>
              <a:t>BGR jeweils 0 oder 1 für Farbe ein/aus</a:t>
            </a:r>
          </a:p>
          <a:p>
            <a:pPr lvl="1"/>
            <a:r>
              <a:rPr lang="de-DE" sz="1800" dirty="0"/>
              <a:t>Da nur ein Wert (</a:t>
            </a:r>
            <a:r>
              <a:rPr lang="de-DE" sz="1800" dirty="0" err="1"/>
              <a:t>string</a:t>
            </a:r>
            <a:r>
              <a:rPr lang="de-DE" sz="1800" dirty="0"/>
              <a:t>) übergeben wird, wird auf JSON verzichtet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 err="1"/>
              <a:t>Subscribe</a:t>
            </a:r>
            <a:r>
              <a:rPr lang="de-DE" sz="2000" dirty="0"/>
              <a:t>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state</a:t>
            </a:r>
            <a:endParaRPr lang="de-DE" sz="2000" dirty="0"/>
          </a:p>
          <a:p>
            <a:pPr lvl="1"/>
            <a:r>
              <a:rPr lang="de-DE" sz="1800" dirty="0"/>
              <a:t>aktueller Zustand des Aktors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F2014-5BFA-4162-9C5F-0C6E094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7" y="2195736"/>
            <a:ext cx="4744112" cy="1686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4740C-9065-4BE1-BD96-7E66D2C7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5013176"/>
            <a:ext cx="48274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6E83-49C9-4A59-A915-4170193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http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C6D80-1417-411F-846C-28CFEC9FB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http://192.168.0.64/setactor?rgbled=010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CBE659-C5EF-4014-B409-7BF95B06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5511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44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594</Words>
  <Application>Microsoft Office PowerPoint</Application>
  <PresentationFormat>Bildschirmpräsentation 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2_Larissa</vt:lpstr>
      <vt:lpstr>ESP konfigurieren</vt:lpstr>
      <vt:lpstr>Bmp280</vt:lpstr>
      <vt:lpstr>RgbLed_Dht22_Pir_Mhz</vt:lpstr>
      <vt:lpstr>Gardenhouse</vt:lpstr>
      <vt:lpstr>SsrDemo</vt:lpstr>
      <vt:lpstr>Miflora Hellmonsödt</vt:lpstr>
      <vt:lpstr>Miflora Leonding</vt:lpstr>
      <vt:lpstr>Led per Mqtt setzen</vt:lpstr>
      <vt:lpstr>Led per http 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568</cp:revision>
  <dcterms:created xsi:type="dcterms:W3CDTF">2011-08-18T07:37:01Z</dcterms:created>
  <dcterms:modified xsi:type="dcterms:W3CDTF">2019-08-20T09:08:30Z</dcterms:modified>
</cp:coreProperties>
</file>