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42"/>
    <p:restoredTop sz="79827"/>
  </p:normalViewPr>
  <p:slideViewPr>
    <p:cSldViewPr snapToGrid="0" snapToObjects="1">
      <p:cViewPr>
        <p:scale>
          <a:sx n="125" d="100"/>
          <a:sy n="125" d="100"/>
        </p:scale>
        <p:origin x="2320" y="8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6D06-608C-584C-B52E-55DB91756EA2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DA39-643C-3543-B898-889BFE769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3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6D06-608C-584C-B52E-55DB91756EA2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DA39-643C-3543-B898-889BFE769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7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6D06-608C-584C-B52E-55DB91756EA2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DA39-643C-3543-B898-889BFE769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2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6D06-608C-584C-B52E-55DB91756EA2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DA39-643C-3543-B898-889BFE769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2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6D06-608C-584C-B52E-55DB91756EA2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DA39-643C-3543-B898-889BFE769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5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6D06-608C-584C-B52E-55DB91756EA2}" type="datetimeFigureOut">
              <a:rPr lang="en-US" smtClean="0"/>
              <a:t>6/19/16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DA39-643C-3543-B898-889BFE769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6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6D06-608C-584C-B52E-55DB91756EA2}" type="datetimeFigureOut">
              <a:rPr lang="en-US" smtClean="0"/>
              <a:t>6/19/16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DA39-643C-3543-B898-889BFE769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6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6D06-608C-584C-B52E-55DB91756EA2}" type="datetimeFigureOut">
              <a:rPr lang="en-US" smtClean="0"/>
              <a:t>6/19/16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DA39-643C-3543-B898-889BFE769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4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6D06-608C-584C-B52E-55DB91756EA2}" type="datetimeFigureOut">
              <a:rPr lang="en-US" smtClean="0"/>
              <a:t>6/19/16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DA39-643C-3543-B898-889BFE769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3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6D06-608C-584C-B52E-55DB91756EA2}" type="datetimeFigureOut">
              <a:rPr lang="en-US" smtClean="0"/>
              <a:t>6/19/16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DA39-643C-3543-B898-889BFE769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7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6D06-608C-584C-B52E-55DB91756EA2}" type="datetimeFigureOut">
              <a:rPr lang="en-US" smtClean="0"/>
              <a:t>6/19/16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DA39-643C-3543-B898-889BFE769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2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36D06-608C-584C-B52E-55DB91756EA2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3DA39-643C-3543-B898-889BFE769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/>
        </p:nvGrpSpPr>
        <p:grpSpPr>
          <a:xfrm>
            <a:off x="69647" y="1524892"/>
            <a:ext cx="3840479" cy="3018570"/>
            <a:chOff x="1243722" y="340067"/>
            <a:chExt cx="3840479" cy="3018570"/>
          </a:xfrm>
        </p:grpSpPr>
        <p:sp>
          <p:nvSpPr>
            <p:cNvPr id="4" name="Manual Operation 3"/>
            <p:cNvSpPr/>
            <p:nvPr/>
          </p:nvSpPr>
          <p:spPr>
            <a:xfrm>
              <a:off x="2638867" y="1097279"/>
              <a:ext cx="1024112" cy="349623"/>
            </a:xfrm>
            <a:prstGeom prst="flowChartManualOpera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err="1">
                  <a:solidFill>
                    <a:schemeClr val="tx1"/>
                  </a:solidFill>
                </a:rPr>
                <a:t>m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odsquare_mux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347421" y="559396"/>
              <a:ext cx="0" cy="5378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oup 116"/>
            <p:cNvGrpSpPr/>
            <p:nvPr/>
          </p:nvGrpSpPr>
          <p:grpSpPr>
            <a:xfrm>
              <a:off x="1575995" y="1169371"/>
              <a:ext cx="1158240" cy="200055"/>
              <a:chOff x="1575995" y="1169371"/>
              <a:chExt cx="1158240" cy="200055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V="1">
                <a:off x="2210696" y="1269399"/>
                <a:ext cx="523539" cy="269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575995" y="1169371"/>
                <a:ext cx="69281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err="1"/>
                  <a:t>f</a:t>
                </a:r>
                <a:r>
                  <a:rPr lang="en-US" sz="700" dirty="0" err="1" smtClean="0"/>
                  <a:t>irst_iteration</a:t>
                </a:r>
                <a:endParaRPr lang="en-US" sz="1000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812057" y="340067"/>
              <a:ext cx="3263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A</a:t>
              </a:r>
              <a:endParaRPr lang="en-US" sz="1200" b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138373" y="1446902"/>
              <a:ext cx="0" cy="5378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2281513" y="1959385"/>
              <a:ext cx="1679640" cy="950596"/>
              <a:chOff x="4183277" y="1141457"/>
              <a:chExt cx="1679640" cy="95059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222376" y="1169371"/>
                <a:ext cx="1640541" cy="8875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solidFill>
                      <a:schemeClr val="tx1"/>
                    </a:solidFill>
                  </a:rPr>
                  <a:t>modmult</a:t>
                </a:r>
                <a:endParaRPr lang="en-US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800" dirty="0" err="1" smtClean="0">
                    <a:solidFill>
                      <a:schemeClr val="tx1"/>
                    </a:solidFill>
                  </a:rPr>
                  <a:t>modsquare</a:t>
                </a:r>
                <a:r>
                  <a:rPr lang="en-US" sz="800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347452" y="1141457"/>
                <a:ext cx="13903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modulus    </a:t>
                </a:r>
                <a:r>
                  <a:rPr lang="en-US" sz="800" dirty="0" err="1" smtClean="0"/>
                  <a:t>mpand</a:t>
                </a:r>
                <a:r>
                  <a:rPr lang="en-US" sz="800" dirty="0" smtClean="0"/>
                  <a:t>     </a:t>
                </a:r>
                <a:r>
                  <a:rPr lang="en-US" sz="800" dirty="0" err="1" smtClean="0"/>
                  <a:t>mplier</a:t>
                </a:r>
                <a:endParaRPr lang="en-US" sz="1050" dirty="0"/>
              </a:p>
            </p:txBody>
          </p:sp>
          <p:sp>
            <p:nvSpPr>
              <p:cNvPr id="18" name="Right Triangle 17"/>
              <p:cNvSpPr/>
              <p:nvPr/>
            </p:nvSpPr>
            <p:spPr>
              <a:xfrm rot="18926822" flipH="1">
                <a:off x="4183277" y="1846117"/>
                <a:ext cx="84330" cy="85348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235432" y="1769341"/>
                <a:ext cx="3166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clk</a:t>
                </a:r>
                <a:r>
                  <a:rPr lang="en-US" sz="800" dirty="0" smtClean="0"/>
                  <a:t> </a:t>
                </a:r>
                <a:endParaRPr lang="en-US" sz="105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235432" y="1455399"/>
                <a:ext cx="3166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ds</a:t>
                </a:r>
                <a:endParaRPr lang="en-US" sz="105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565111" y="1876609"/>
                <a:ext cx="9740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ready </a:t>
                </a:r>
                <a:r>
                  <a:rPr lang="en-US" sz="800" dirty="0" smtClean="0"/>
                  <a:t>         product</a:t>
                </a:r>
                <a:endParaRPr lang="en-US" sz="105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462849" y="1509260"/>
                <a:ext cx="4000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reset</a:t>
                </a:r>
                <a:endParaRPr lang="en-US" sz="1050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138373" y="1715843"/>
              <a:ext cx="396954" cy="268942"/>
              <a:chOff x="3138373" y="1715843"/>
              <a:chExt cx="396954" cy="26894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3524453" y="1715843"/>
                <a:ext cx="0" cy="2689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3138373" y="1715843"/>
                <a:ext cx="39695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 flipV="1">
              <a:off x="3295650" y="708025"/>
              <a:ext cx="104775" cy="12031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333306" y="684502"/>
              <a:ext cx="55427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KEY_WIDTH</a:t>
              </a:r>
              <a:endParaRPr lang="en-US" sz="900" dirty="0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2379853" y="559396"/>
              <a:ext cx="609371" cy="537883"/>
              <a:chOff x="2379853" y="559396"/>
              <a:chExt cx="609371" cy="537883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>
                <a:off x="2936837" y="559396"/>
                <a:ext cx="0" cy="5378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2884449" y="708025"/>
                <a:ext cx="104775" cy="120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2379853" y="670803"/>
                <a:ext cx="57503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KEY_WIDTH</a:t>
                </a:r>
                <a:endParaRPr lang="en-US" sz="900" dirty="0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2140685" y="1614884"/>
              <a:ext cx="582604" cy="375408"/>
              <a:chOff x="2140685" y="1614884"/>
              <a:chExt cx="582604" cy="375408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326335" y="1721350"/>
                <a:ext cx="396954" cy="268942"/>
                <a:chOff x="3133293" y="1715843"/>
                <a:chExt cx="396954" cy="268942"/>
              </a:xfrm>
            </p:grpSpPr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3519373" y="1715843"/>
                  <a:ext cx="0" cy="26894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H="1">
                  <a:off x="3133293" y="1715843"/>
                  <a:ext cx="39695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/>
              <p:cNvSpPr txBox="1"/>
              <p:nvPr/>
            </p:nvSpPr>
            <p:spPr>
              <a:xfrm>
                <a:off x="2140685" y="1614884"/>
                <a:ext cx="23916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smtClean="0"/>
                  <a:t>C</a:t>
                </a:r>
                <a:endParaRPr lang="en-US" sz="1050" b="1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1243722" y="2288847"/>
              <a:ext cx="1076890" cy="200055"/>
              <a:chOff x="1243722" y="2288847"/>
              <a:chExt cx="1076890" cy="200055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1797073" y="2388875"/>
                <a:ext cx="523539" cy="269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1243722" y="2288847"/>
                <a:ext cx="61427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err="1" smtClean="0"/>
                  <a:t>calc_trigger</a:t>
                </a:r>
                <a:endParaRPr lang="en-US" sz="1000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485227" y="2594510"/>
              <a:ext cx="835385" cy="200055"/>
              <a:chOff x="1485227" y="2594510"/>
              <a:chExt cx="835385" cy="200055"/>
            </a:xfrm>
          </p:grpSpPr>
          <p:cxnSp>
            <p:nvCxnSpPr>
              <p:cNvPr id="43" name="Straight Arrow Connector 42"/>
              <p:cNvCxnSpPr/>
              <p:nvPr/>
            </p:nvCxnSpPr>
            <p:spPr>
              <a:xfrm flipV="1">
                <a:off x="1797073" y="2700999"/>
                <a:ext cx="523539" cy="269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1485227" y="2594510"/>
                <a:ext cx="38023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Clock</a:t>
                </a:r>
                <a:endParaRPr lang="en-US" sz="1000" dirty="0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3974209" y="2322669"/>
              <a:ext cx="797210" cy="200055"/>
              <a:chOff x="3974209" y="2322669"/>
              <a:chExt cx="797210" cy="200055"/>
            </a:xfrm>
          </p:grpSpPr>
          <p:cxnSp>
            <p:nvCxnSpPr>
              <p:cNvPr id="45" name="Straight Arrow Connector 44"/>
              <p:cNvCxnSpPr/>
              <p:nvPr/>
            </p:nvCxnSpPr>
            <p:spPr>
              <a:xfrm flipH="1">
                <a:off x="3974209" y="2431052"/>
                <a:ext cx="477469" cy="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4383171" y="2322669"/>
                <a:ext cx="38824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Reset</a:t>
                </a:r>
                <a:endParaRPr lang="en-US" sz="1000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3333306" y="559396"/>
              <a:ext cx="1750895" cy="2799241"/>
              <a:chOff x="3336850" y="559396"/>
              <a:chExt cx="1750895" cy="2799241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3350967" y="2878243"/>
                <a:ext cx="0" cy="4665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3336850" y="3344779"/>
                <a:ext cx="17473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5075757" y="559396"/>
                <a:ext cx="0" cy="27992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3336850" y="563446"/>
                <a:ext cx="1750895" cy="39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8" name="Group 217"/>
          <p:cNvGrpSpPr/>
          <p:nvPr/>
        </p:nvGrpSpPr>
        <p:grpSpPr>
          <a:xfrm>
            <a:off x="4354413" y="766379"/>
            <a:ext cx="4405823" cy="5096222"/>
            <a:chOff x="4354413" y="766379"/>
            <a:chExt cx="4405823" cy="5096222"/>
          </a:xfrm>
        </p:grpSpPr>
        <p:sp>
          <p:nvSpPr>
            <p:cNvPr id="80" name="Manual Operation 79"/>
            <p:cNvSpPr/>
            <p:nvPr/>
          </p:nvSpPr>
          <p:spPr>
            <a:xfrm>
              <a:off x="6197114" y="4766626"/>
              <a:ext cx="1024112" cy="349623"/>
            </a:xfrm>
            <a:prstGeom prst="flowChartManualOpera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err="1">
                  <a:solidFill>
                    <a:schemeClr val="tx1"/>
                  </a:solidFill>
                </a:rPr>
                <a:t>m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odsquare_mux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4354413" y="2965571"/>
              <a:ext cx="3527697" cy="1298348"/>
              <a:chOff x="5338882" y="1764219"/>
              <a:chExt cx="3527697" cy="1298348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6385517" y="2111971"/>
                <a:ext cx="1679640" cy="950596"/>
                <a:chOff x="4183277" y="1141457"/>
                <a:chExt cx="1679640" cy="950596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4222376" y="1169371"/>
                  <a:ext cx="1640541" cy="8875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 smtClean="0">
                      <a:solidFill>
                        <a:schemeClr val="tx1"/>
                      </a:solidFill>
                    </a:rPr>
                    <a:t>modmult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800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en-US" sz="800" dirty="0" err="1" smtClean="0">
                      <a:solidFill>
                        <a:schemeClr val="tx1"/>
                      </a:solidFill>
                    </a:rPr>
                    <a:t>modmultiplier</a:t>
                  </a:r>
                  <a:r>
                    <a:rPr lang="en-US" sz="800" dirty="0" smtClean="0">
                      <a:solidFill>
                        <a:schemeClr val="tx1"/>
                      </a:solidFill>
                    </a:rPr>
                    <a:t>)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4347452" y="1141457"/>
                  <a:ext cx="139038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modulus    </a:t>
                  </a:r>
                  <a:r>
                    <a:rPr lang="en-US" sz="800" dirty="0" err="1" smtClean="0"/>
                    <a:t>mpand</a:t>
                  </a:r>
                  <a:r>
                    <a:rPr lang="en-US" sz="800" dirty="0" smtClean="0"/>
                    <a:t>     </a:t>
                  </a:r>
                  <a:r>
                    <a:rPr lang="en-US" sz="800" dirty="0" err="1" smtClean="0"/>
                    <a:t>mplier</a:t>
                  </a:r>
                  <a:endParaRPr lang="en-US" sz="1050" dirty="0"/>
                </a:p>
              </p:txBody>
            </p:sp>
            <p:sp>
              <p:nvSpPr>
                <p:cNvPr id="71" name="Right Triangle 70"/>
                <p:cNvSpPr/>
                <p:nvPr/>
              </p:nvSpPr>
              <p:spPr>
                <a:xfrm rot="18926822" flipH="1">
                  <a:off x="4183277" y="1846117"/>
                  <a:ext cx="84330" cy="85348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4235432" y="1769341"/>
                  <a:ext cx="31662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clk</a:t>
                  </a:r>
                  <a:r>
                    <a:rPr lang="en-US" sz="800" dirty="0" smtClean="0"/>
                    <a:t> </a:t>
                  </a:r>
                  <a:endParaRPr lang="en-US" sz="1050" dirty="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235432" y="1455399"/>
                  <a:ext cx="31662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ds</a:t>
                  </a:r>
                  <a:endParaRPr lang="en-US" sz="1050" dirty="0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4565111" y="1876609"/>
                  <a:ext cx="97400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ready </a:t>
                  </a:r>
                  <a:r>
                    <a:rPr lang="en-US" sz="800" dirty="0" smtClean="0"/>
                    <a:t>         product</a:t>
                  </a:r>
                  <a:endParaRPr lang="en-US" sz="1050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5462849" y="1509260"/>
                  <a:ext cx="40006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reset</a:t>
                  </a:r>
                  <a:endParaRPr lang="en-US" sz="1050" dirty="0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6231669" y="1764219"/>
                <a:ext cx="577866" cy="375408"/>
                <a:chOff x="2140685" y="1614884"/>
                <a:chExt cx="577866" cy="375408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2321597" y="1721350"/>
                  <a:ext cx="396954" cy="268942"/>
                  <a:chOff x="3128555" y="1715843"/>
                  <a:chExt cx="396954" cy="268942"/>
                </a:xfrm>
              </p:grpSpPr>
              <p:cxnSp>
                <p:nvCxnSpPr>
                  <p:cNvPr id="102" name="Straight Arrow Connector 101"/>
                  <p:cNvCxnSpPr/>
                  <p:nvPr/>
                </p:nvCxnSpPr>
                <p:spPr>
                  <a:xfrm>
                    <a:off x="3519373" y="1715843"/>
                    <a:ext cx="0" cy="26894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/>
                  <p:cNvCxnSpPr/>
                  <p:nvPr/>
                </p:nvCxnSpPr>
                <p:spPr>
                  <a:xfrm flipH="1">
                    <a:off x="3128555" y="1715843"/>
                    <a:ext cx="39695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1" name="TextBox 100"/>
                <p:cNvSpPr txBox="1"/>
                <p:nvPr/>
              </p:nvSpPr>
              <p:spPr>
                <a:xfrm>
                  <a:off x="2140685" y="1614884"/>
                  <a:ext cx="23916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b="1" smtClean="0"/>
                    <a:t>C</a:t>
                  </a:r>
                  <a:endParaRPr lang="en-US" sz="1050" b="1" dirty="0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5338882" y="2443977"/>
                <a:ext cx="1076890" cy="200055"/>
                <a:chOff x="1243722" y="2288847"/>
                <a:chExt cx="1076890" cy="200055"/>
              </a:xfrm>
            </p:grpSpPr>
            <p:cxnSp>
              <p:nvCxnSpPr>
                <p:cNvPr id="109" name="Straight Arrow Connector 108"/>
                <p:cNvCxnSpPr/>
                <p:nvPr/>
              </p:nvCxnSpPr>
              <p:spPr>
                <a:xfrm flipV="1">
                  <a:off x="1797073" y="2388875"/>
                  <a:ext cx="523539" cy="2691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TextBox 109"/>
                <p:cNvSpPr txBox="1"/>
                <p:nvPr/>
              </p:nvSpPr>
              <p:spPr>
                <a:xfrm>
                  <a:off x="1243722" y="2288847"/>
                  <a:ext cx="61427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 err="1" smtClean="0"/>
                    <a:t>calc_trigger</a:t>
                  </a:r>
                  <a:endParaRPr lang="en-US" sz="1000" dirty="0"/>
                </a:p>
              </p:txBody>
            </p:sp>
          </p:grpSp>
          <p:grpSp>
            <p:nvGrpSpPr>
              <p:cNvPr id="111" name="Group 110"/>
              <p:cNvGrpSpPr/>
              <p:nvPr/>
            </p:nvGrpSpPr>
            <p:grpSpPr>
              <a:xfrm>
                <a:off x="5580387" y="2749640"/>
                <a:ext cx="835385" cy="200055"/>
                <a:chOff x="1485227" y="2594510"/>
                <a:chExt cx="835385" cy="200055"/>
              </a:xfrm>
            </p:grpSpPr>
            <p:cxnSp>
              <p:nvCxnSpPr>
                <p:cNvPr id="112" name="Straight Arrow Connector 111"/>
                <p:cNvCxnSpPr/>
                <p:nvPr/>
              </p:nvCxnSpPr>
              <p:spPr>
                <a:xfrm flipV="1">
                  <a:off x="1797073" y="2700999"/>
                  <a:ext cx="523539" cy="2691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/>
                <p:cNvSpPr txBox="1"/>
                <p:nvPr/>
              </p:nvSpPr>
              <p:spPr>
                <a:xfrm>
                  <a:off x="1485227" y="2594510"/>
                  <a:ext cx="38023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 smtClean="0"/>
                    <a:t>Clock</a:t>
                  </a:r>
                  <a:endParaRPr lang="en-US" sz="1000" dirty="0"/>
                </a:p>
              </p:txBody>
            </p:sp>
          </p:grpSp>
          <p:grpSp>
            <p:nvGrpSpPr>
              <p:cNvPr id="114" name="Group 113"/>
              <p:cNvGrpSpPr/>
              <p:nvPr/>
            </p:nvGrpSpPr>
            <p:grpSpPr>
              <a:xfrm>
                <a:off x="8069369" y="2477799"/>
                <a:ext cx="797210" cy="200055"/>
                <a:chOff x="3974209" y="2322669"/>
                <a:chExt cx="797210" cy="200055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 flipH="1">
                  <a:off x="3974209" y="2431052"/>
                  <a:ext cx="477469" cy="1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TextBox 115"/>
                <p:cNvSpPr txBox="1"/>
                <p:nvPr/>
              </p:nvSpPr>
              <p:spPr>
                <a:xfrm>
                  <a:off x="4383171" y="2322669"/>
                  <a:ext cx="38824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 smtClean="0"/>
                    <a:t>Reset</a:t>
                  </a:r>
                  <a:endParaRPr lang="en-US" sz="1000" dirty="0"/>
                </a:p>
              </p:txBody>
            </p:sp>
          </p:grpSp>
        </p:grpSp>
        <p:grpSp>
          <p:nvGrpSpPr>
            <p:cNvPr id="180" name="Group 179"/>
            <p:cNvGrpSpPr/>
            <p:nvPr/>
          </p:nvGrpSpPr>
          <p:grpSpPr>
            <a:xfrm>
              <a:off x="6403367" y="766379"/>
              <a:ext cx="1926766" cy="1963176"/>
              <a:chOff x="6971730" y="201927"/>
              <a:chExt cx="1926766" cy="1963176"/>
            </a:xfrm>
          </p:grpSpPr>
          <p:grpSp>
            <p:nvGrpSpPr>
              <p:cNvPr id="153" name="Group 152"/>
              <p:cNvGrpSpPr/>
              <p:nvPr/>
            </p:nvGrpSpPr>
            <p:grpSpPr>
              <a:xfrm>
                <a:off x="7439116" y="201927"/>
                <a:ext cx="1459380" cy="1607638"/>
                <a:chOff x="7306567" y="112552"/>
                <a:chExt cx="1459380" cy="1607638"/>
              </a:xfrm>
            </p:grpSpPr>
            <p:grpSp>
              <p:nvGrpSpPr>
                <p:cNvPr id="151" name="Group 150"/>
                <p:cNvGrpSpPr/>
                <p:nvPr/>
              </p:nvGrpSpPr>
              <p:grpSpPr>
                <a:xfrm>
                  <a:off x="7306567" y="112552"/>
                  <a:ext cx="1459380" cy="1069755"/>
                  <a:chOff x="7306567" y="112552"/>
                  <a:chExt cx="1459380" cy="1069755"/>
                </a:xfrm>
              </p:grpSpPr>
              <p:grpSp>
                <p:nvGrpSpPr>
                  <p:cNvPr id="94" name="Group 93"/>
                  <p:cNvGrpSpPr/>
                  <p:nvPr/>
                </p:nvGrpSpPr>
                <p:grpSpPr>
                  <a:xfrm>
                    <a:off x="7306567" y="292247"/>
                    <a:ext cx="563629" cy="537883"/>
                    <a:chOff x="2425595" y="559396"/>
                    <a:chExt cx="563629" cy="537883"/>
                  </a:xfrm>
                </p:grpSpPr>
                <p:cxnSp>
                  <p:nvCxnSpPr>
                    <p:cNvPr id="95" name="Straight Arrow Connector 94"/>
                    <p:cNvCxnSpPr/>
                    <p:nvPr/>
                  </p:nvCxnSpPr>
                  <p:spPr>
                    <a:xfrm>
                      <a:off x="2936837" y="559396"/>
                      <a:ext cx="0" cy="53788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Connector 95"/>
                    <p:cNvCxnSpPr/>
                    <p:nvPr/>
                  </p:nvCxnSpPr>
                  <p:spPr>
                    <a:xfrm flipV="1">
                      <a:off x="2884449" y="708025"/>
                      <a:ext cx="104775" cy="120312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7" name="TextBox 96"/>
                    <p:cNvSpPr txBox="1"/>
                    <p:nvPr/>
                  </p:nvSpPr>
                  <p:spPr>
                    <a:xfrm>
                      <a:off x="2425595" y="670803"/>
                      <a:ext cx="563629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600" dirty="0" smtClean="0"/>
                        <a:t>KEY_WIDTH</a:t>
                      </a:r>
                      <a:endParaRPr lang="en-US" sz="900" dirty="0"/>
                    </a:p>
                  </p:txBody>
                </p:sp>
              </p:grpSp>
              <p:sp>
                <p:nvSpPr>
                  <p:cNvPr id="133" name="Manual Operation 132"/>
                  <p:cNvSpPr/>
                  <p:nvPr/>
                </p:nvSpPr>
                <p:spPr>
                  <a:xfrm>
                    <a:off x="7522726" y="832684"/>
                    <a:ext cx="1024112" cy="349623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700" dirty="0" smtClean="0">
                        <a:solidFill>
                          <a:schemeClr val="tx1"/>
                        </a:solidFill>
                      </a:rPr>
                      <a:t>modmult_mux3</a:t>
                    </a:r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7688316" y="112552"/>
                    <a:ext cx="32631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/>
                      <a:t>A</a:t>
                    </a:r>
                    <a:endParaRPr lang="en-US" sz="1200" b="1" dirty="0"/>
                  </a:p>
                </p:txBody>
              </p:sp>
              <p:grpSp>
                <p:nvGrpSpPr>
                  <p:cNvPr id="138" name="Group 137"/>
                  <p:cNvGrpSpPr/>
                  <p:nvPr/>
                </p:nvGrpSpPr>
                <p:grpSpPr>
                  <a:xfrm>
                    <a:off x="8174013" y="292715"/>
                    <a:ext cx="591934" cy="537883"/>
                    <a:chOff x="3448050" y="711796"/>
                    <a:chExt cx="591934" cy="537883"/>
                  </a:xfrm>
                </p:grpSpPr>
                <p:cxnSp>
                  <p:nvCxnSpPr>
                    <p:cNvPr id="135" name="Straight Arrow Connector 134"/>
                    <p:cNvCxnSpPr/>
                    <p:nvPr/>
                  </p:nvCxnSpPr>
                  <p:spPr>
                    <a:xfrm>
                      <a:off x="3499821" y="711796"/>
                      <a:ext cx="0" cy="53788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/>
                    <p:cNvCxnSpPr/>
                    <p:nvPr/>
                  </p:nvCxnSpPr>
                  <p:spPr>
                    <a:xfrm flipV="1">
                      <a:off x="3448050" y="860425"/>
                      <a:ext cx="104775" cy="120312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7" name="TextBox 136"/>
                    <p:cNvSpPr txBox="1"/>
                    <p:nvPr/>
                  </p:nvSpPr>
                  <p:spPr>
                    <a:xfrm>
                      <a:off x="3485706" y="836902"/>
                      <a:ext cx="554278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600" dirty="0" smtClean="0"/>
                        <a:t>KEY_WIDTH</a:t>
                      </a:r>
                      <a:endParaRPr lang="en-US" sz="900" dirty="0"/>
                    </a:p>
                  </p:txBody>
                </p:sp>
              </p:grpSp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8045423" y="112552"/>
                    <a:ext cx="44615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smtClean="0"/>
                      <a:t>“1”</a:t>
                    </a:r>
                    <a:endParaRPr lang="en-US" sz="1200" b="1" dirty="0"/>
                  </a:p>
                </p:txBody>
              </p:sp>
            </p:grpSp>
            <p:cxnSp>
              <p:nvCxnSpPr>
                <p:cNvPr id="152" name="Straight Arrow Connector 151"/>
                <p:cNvCxnSpPr/>
                <p:nvPr/>
              </p:nvCxnSpPr>
              <p:spPr>
                <a:xfrm>
                  <a:off x="8014632" y="1182307"/>
                  <a:ext cx="0" cy="53788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Group 144"/>
              <p:cNvGrpSpPr/>
              <p:nvPr/>
            </p:nvGrpSpPr>
            <p:grpSpPr>
              <a:xfrm>
                <a:off x="6971730" y="1815480"/>
                <a:ext cx="1886477" cy="349623"/>
                <a:chOff x="7135479" y="1332855"/>
                <a:chExt cx="1886477" cy="349623"/>
              </a:xfrm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7135479" y="1394218"/>
                  <a:ext cx="950916" cy="200055"/>
                  <a:chOff x="1783319" y="1155394"/>
                  <a:chExt cx="950916" cy="200055"/>
                </a:xfrm>
              </p:grpSpPr>
              <p:cxnSp>
                <p:nvCxnSpPr>
                  <p:cNvPr id="119" name="Straight Arrow Connector 118"/>
                  <p:cNvCxnSpPr/>
                  <p:nvPr/>
                </p:nvCxnSpPr>
                <p:spPr>
                  <a:xfrm>
                    <a:off x="2413261" y="1266048"/>
                    <a:ext cx="320974" cy="3352"/>
                  </a:xfrm>
                  <a:prstGeom prst="straightConnector1">
                    <a:avLst/>
                  </a:prstGeom>
                  <a:ln w="6350">
                    <a:solidFill>
                      <a:schemeClr val="tx1"/>
                    </a:solidFill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1783319" y="1155394"/>
                    <a:ext cx="692818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dirty="0" err="1"/>
                      <a:t>f</a:t>
                    </a:r>
                    <a:r>
                      <a:rPr lang="en-US" sz="700" dirty="0" err="1" smtClean="0"/>
                      <a:t>irst_iteration</a:t>
                    </a:r>
                    <a:endParaRPr lang="en-US" sz="1000" dirty="0"/>
                  </a:p>
                </p:txBody>
              </p:sp>
            </p:grpSp>
            <p:sp>
              <p:nvSpPr>
                <p:cNvPr id="132" name="Manual Operation 131"/>
                <p:cNvSpPr/>
                <p:nvPr/>
              </p:nvSpPr>
              <p:spPr>
                <a:xfrm>
                  <a:off x="7997844" y="1332855"/>
                  <a:ext cx="1024112" cy="349623"/>
                </a:xfrm>
                <a:prstGeom prst="flowChartManualOperat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700" dirty="0" smtClean="0">
                      <a:solidFill>
                        <a:schemeClr val="tx1"/>
                      </a:solidFill>
                    </a:rPr>
                    <a:t>modmult_mux4</a:t>
                  </a:r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82" name="Group 181"/>
            <p:cNvGrpSpPr/>
            <p:nvPr/>
          </p:nvGrpSpPr>
          <p:grpSpPr>
            <a:xfrm>
              <a:off x="4416976" y="777743"/>
              <a:ext cx="2276388" cy="2559270"/>
              <a:chOff x="4773560" y="237353"/>
              <a:chExt cx="2276388" cy="2559270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5595259" y="237353"/>
                <a:ext cx="1454689" cy="1607365"/>
                <a:chOff x="6004200" y="110503"/>
                <a:chExt cx="1454689" cy="1607365"/>
              </a:xfrm>
            </p:grpSpPr>
            <p:sp>
              <p:nvSpPr>
                <p:cNvPr id="77" name="Manual Operation 76"/>
                <p:cNvSpPr/>
                <p:nvPr/>
              </p:nvSpPr>
              <p:spPr>
                <a:xfrm>
                  <a:off x="6227874" y="832683"/>
                  <a:ext cx="1024112" cy="349623"/>
                </a:xfrm>
                <a:prstGeom prst="flowChartManualOperat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700" dirty="0" smtClean="0">
                      <a:solidFill>
                        <a:schemeClr val="tx1"/>
                      </a:solidFill>
                    </a:rPr>
                    <a:t>modmult_mux1</a:t>
                  </a:r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2" name="Group 81"/>
                <p:cNvGrpSpPr/>
                <p:nvPr/>
              </p:nvGrpSpPr>
              <p:grpSpPr>
                <a:xfrm>
                  <a:off x="6004200" y="290454"/>
                  <a:ext cx="563629" cy="537883"/>
                  <a:chOff x="2425595" y="559396"/>
                  <a:chExt cx="563629" cy="537883"/>
                </a:xfrm>
              </p:grpSpPr>
              <p:cxnSp>
                <p:nvCxnSpPr>
                  <p:cNvPr id="83" name="Straight Arrow Connector 82"/>
                  <p:cNvCxnSpPr/>
                  <p:nvPr/>
                </p:nvCxnSpPr>
                <p:spPr>
                  <a:xfrm>
                    <a:off x="2936837" y="559396"/>
                    <a:ext cx="0" cy="53788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/>
                  <p:cNvCxnSpPr/>
                  <p:nvPr/>
                </p:nvCxnSpPr>
                <p:spPr>
                  <a:xfrm flipV="1">
                    <a:off x="2884449" y="708025"/>
                    <a:ext cx="104775" cy="12031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2425595" y="670803"/>
                    <a:ext cx="563629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KEY_WIDTH</a:t>
                    </a:r>
                    <a:endParaRPr lang="en-US" sz="900" dirty="0"/>
                  </a:p>
                </p:txBody>
              </p:sp>
            </p:grpSp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6720190" y="1179985"/>
                  <a:ext cx="0" cy="53788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0" name="Group 139"/>
                <p:cNvGrpSpPr/>
                <p:nvPr/>
              </p:nvGrpSpPr>
              <p:grpSpPr>
                <a:xfrm>
                  <a:off x="6866955" y="290453"/>
                  <a:ext cx="591934" cy="537883"/>
                  <a:chOff x="3448050" y="711796"/>
                  <a:chExt cx="591934" cy="537883"/>
                </a:xfrm>
              </p:grpSpPr>
              <p:cxnSp>
                <p:nvCxnSpPr>
                  <p:cNvPr id="141" name="Straight Arrow Connector 140"/>
                  <p:cNvCxnSpPr/>
                  <p:nvPr/>
                </p:nvCxnSpPr>
                <p:spPr>
                  <a:xfrm>
                    <a:off x="3499821" y="711796"/>
                    <a:ext cx="0" cy="53788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 flipV="1">
                    <a:off x="3448050" y="860425"/>
                    <a:ext cx="104775" cy="12031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3485706" y="836902"/>
                    <a:ext cx="554278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KEY_WIDTH</a:t>
                    </a:r>
                    <a:endParaRPr lang="en-US" sz="900" dirty="0"/>
                  </a:p>
                </p:txBody>
              </p:sp>
            </p:grpSp>
            <p:sp>
              <p:nvSpPr>
                <p:cNvPr id="149" name="TextBox 148"/>
                <p:cNvSpPr txBox="1"/>
                <p:nvPr/>
              </p:nvSpPr>
              <p:spPr>
                <a:xfrm>
                  <a:off x="6739562" y="110503"/>
                  <a:ext cx="44615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smtClean="0"/>
                    <a:t>“1”</a:t>
                  </a:r>
                  <a:endParaRPr lang="en-US" sz="1200" b="1" dirty="0"/>
                </a:p>
              </p:txBody>
            </p:sp>
          </p:grpSp>
          <p:grpSp>
            <p:nvGrpSpPr>
              <p:cNvPr id="181" name="Group 180"/>
              <p:cNvGrpSpPr/>
              <p:nvPr/>
            </p:nvGrpSpPr>
            <p:grpSpPr>
              <a:xfrm>
                <a:off x="4773560" y="1124574"/>
                <a:ext cx="1834518" cy="1672049"/>
                <a:chOff x="4773560" y="1124574"/>
                <a:chExt cx="1834518" cy="1672049"/>
              </a:xfrm>
            </p:grpSpPr>
            <p:grpSp>
              <p:nvGrpSpPr>
                <p:cNvPr id="174" name="Group 173"/>
                <p:cNvGrpSpPr/>
                <p:nvPr/>
              </p:nvGrpSpPr>
              <p:grpSpPr>
                <a:xfrm>
                  <a:off x="4773560" y="1842856"/>
                  <a:ext cx="1834518" cy="953767"/>
                  <a:chOff x="4773560" y="1842856"/>
                  <a:chExt cx="1834518" cy="953767"/>
                </a:xfrm>
              </p:grpSpPr>
              <p:grpSp>
                <p:nvGrpSpPr>
                  <p:cNvPr id="146" name="Group 145"/>
                  <p:cNvGrpSpPr/>
                  <p:nvPr/>
                </p:nvGrpSpPr>
                <p:grpSpPr>
                  <a:xfrm>
                    <a:off x="4773560" y="1842856"/>
                    <a:ext cx="1834518" cy="349623"/>
                    <a:chOff x="6030605" y="1857049"/>
                    <a:chExt cx="1834518" cy="349623"/>
                  </a:xfrm>
                </p:grpSpPr>
                <p:grpSp>
                  <p:nvGrpSpPr>
                    <p:cNvPr id="127" name="Group 126"/>
                    <p:cNvGrpSpPr/>
                    <p:nvPr/>
                  </p:nvGrpSpPr>
                  <p:grpSpPr>
                    <a:xfrm>
                      <a:off x="6030605" y="1918640"/>
                      <a:ext cx="897550" cy="200055"/>
                      <a:chOff x="1836685" y="1157415"/>
                      <a:chExt cx="897550" cy="200055"/>
                    </a:xfrm>
                  </p:grpSpPr>
                  <p:cxnSp>
                    <p:nvCxnSpPr>
                      <p:cNvPr id="128" name="Straight Arrow Connector 127"/>
                      <p:cNvCxnSpPr/>
                      <p:nvPr/>
                    </p:nvCxnSpPr>
                    <p:spPr>
                      <a:xfrm>
                        <a:off x="2462722" y="1269398"/>
                        <a:ext cx="271513" cy="2"/>
                      </a:xfrm>
                      <a:prstGeom prst="straightConnector1">
                        <a:avLst/>
                      </a:prstGeom>
                      <a:ln w="6350">
                        <a:solidFill>
                          <a:schemeClr val="tx1"/>
                        </a:solidFill>
                        <a:tailEnd type="triangle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9" name="TextBox 128"/>
                      <p:cNvSpPr txBox="1"/>
                      <p:nvPr/>
                    </p:nvSpPr>
                    <p:spPr>
                      <a:xfrm>
                        <a:off x="1836685" y="1157415"/>
                        <a:ext cx="692818" cy="2000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700" dirty="0" err="1"/>
                          <a:t>f</a:t>
                        </a:r>
                        <a:r>
                          <a:rPr lang="en-US" sz="700" dirty="0" err="1" smtClean="0"/>
                          <a:t>irst_iteration</a:t>
                        </a:r>
                        <a:endParaRPr lang="en-US" sz="1000" dirty="0"/>
                      </a:p>
                    </p:txBody>
                  </p:sp>
                </p:grpSp>
                <p:sp>
                  <p:nvSpPr>
                    <p:cNvPr id="131" name="Manual Operation 130"/>
                    <p:cNvSpPr/>
                    <p:nvPr/>
                  </p:nvSpPr>
                  <p:spPr>
                    <a:xfrm>
                      <a:off x="6841011" y="1857049"/>
                      <a:ext cx="1024112" cy="349623"/>
                    </a:xfrm>
                    <a:prstGeom prst="flowChartManualOperation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modmult_mux2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156" name="Elbow Connector 155"/>
                  <p:cNvCxnSpPr/>
                  <p:nvPr/>
                </p:nvCxnSpPr>
                <p:spPr>
                  <a:xfrm rot="16200000" flipH="1">
                    <a:off x="6043922" y="2242496"/>
                    <a:ext cx="605670" cy="502583"/>
                  </a:xfrm>
                  <a:prstGeom prst="bentConnector3">
                    <a:avLst>
                      <a:gd name="adj1" fmla="val 27315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5327222" y="1124574"/>
                  <a:ext cx="765727" cy="717833"/>
                  <a:chOff x="6115794" y="390254"/>
                  <a:chExt cx="765727" cy="717833"/>
                </a:xfrm>
              </p:grpSpPr>
              <p:cxnSp>
                <p:nvCxnSpPr>
                  <p:cNvPr id="175" name="Straight Arrow Connector 174"/>
                  <p:cNvCxnSpPr/>
                  <p:nvPr/>
                </p:nvCxnSpPr>
                <p:spPr>
                  <a:xfrm>
                    <a:off x="6614531" y="570204"/>
                    <a:ext cx="0" cy="53788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 flipV="1">
                    <a:off x="6562760" y="718833"/>
                    <a:ext cx="104775" cy="12031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7" name="TextBox 176"/>
                  <p:cNvSpPr txBox="1"/>
                  <p:nvPr/>
                </p:nvSpPr>
                <p:spPr>
                  <a:xfrm>
                    <a:off x="6115794" y="689411"/>
                    <a:ext cx="554278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KEY_WIDTH</a:t>
                    </a:r>
                    <a:endParaRPr lang="en-US" sz="900" dirty="0"/>
                  </a:p>
                </p:txBody>
              </p: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6435367" y="390254"/>
                    <a:ext cx="44615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/>
                      <a:t>“1”</a:t>
                    </a:r>
                    <a:endParaRPr lang="en-US" sz="1200" b="1" dirty="0"/>
                  </a:p>
                </p:txBody>
              </p:sp>
            </p:grpSp>
          </p:grpSp>
        </p:grpSp>
        <p:grpSp>
          <p:nvGrpSpPr>
            <p:cNvPr id="200" name="Group 199"/>
            <p:cNvGrpSpPr/>
            <p:nvPr/>
          </p:nvGrpSpPr>
          <p:grpSpPr>
            <a:xfrm>
              <a:off x="6617403" y="2729555"/>
              <a:ext cx="1148877" cy="607458"/>
              <a:chOff x="6617403" y="2729555"/>
              <a:chExt cx="1148877" cy="607458"/>
            </a:xfrm>
          </p:grpSpPr>
          <p:cxnSp>
            <p:nvCxnSpPr>
              <p:cNvPr id="191" name="Straight Arrow Connector 190"/>
              <p:cNvCxnSpPr/>
              <p:nvPr/>
            </p:nvCxnSpPr>
            <p:spPr>
              <a:xfrm>
                <a:off x="6634625" y="3068071"/>
                <a:ext cx="0" cy="2689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flipH="1" flipV="1">
                <a:off x="6617403" y="3061312"/>
                <a:ext cx="1148877" cy="67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7754098" y="2729555"/>
                <a:ext cx="2596" cy="3449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8" name="Straight Arrow Connector 197"/>
            <p:cNvCxnSpPr/>
            <p:nvPr/>
          </p:nvCxnSpPr>
          <p:spPr>
            <a:xfrm>
              <a:off x="6486461" y="4228743"/>
              <a:ext cx="0" cy="5378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H="1" flipV="1">
              <a:off x="6486462" y="4464852"/>
              <a:ext cx="2273774" cy="1902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8748543" y="2105075"/>
              <a:ext cx="0" cy="239266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" name="Group 204"/>
            <p:cNvGrpSpPr/>
            <p:nvPr/>
          </p:nvGrpSpPr>
          <p:grpSpPr>
            <a:xfrm>
              <a:off x="7944756" y="2105075"/>
              <a:ext cx="815480" cy="275701"/>
              <a:chOff x="6617404" y="3061312"/>
              <a:chExt cx="815480" cy="275701"/>
            </a:xfrm>
          </p:grpSpPr>
          <p:cxnSp>
            <p:nvCxnSpPr>
              <p:cNvPr id="206" name="Straight Arrow Connector 205"/>
              <p:cNvCxnSpPr/>
              <p:nvPr/>
            </p:nvCxnSpPr>
            <p:spPr>
              <a:xfrm>
                <a:off x="6629887" y="3068071"/>
                <a:ext cx="0" cy="2689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flipH="1">
                <a:off x="6617404" y="3061312"/>
                <a:ext cx="815480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3" name="Group 212"/>
            <p:cNvGrpSpPr/>
            <p:nvPr/>
          </p:nvGrpSpPr>
          <p:grpSpPr>
            <a:xfrm>
              <a:off x="6863065" y="4614693"/>
              <a:ext cx="630797" cy="151933"/>
              <a:chOff x="6863065" y="4614693"/>
              <a:chExt cx="630797" cy="151933"/>
            </a:xfrm>
          </p:grpSpPr>
          <p:cxnSp>
            <p:nvCxnSpPr>
              <p:cNvPr id="210" name="Straight Arrow Connector 209"/>
              <p:cNvCxnSpPr/>
              <p:nvPr/>
            </p:nvCxnSpPr>
            <p:spPr>
              <a:xfrm>
                <a:off x="6877279" y="4614693"/>
                <a:ext cx="0" cy="1519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>
                <a:off x="6863065" y="4614693"/>
                <a:ext cx="6307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7442758" y="4493736"/>
              <a:ext cx="4461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“0”</a:t>
              </a:r>
              <a:endParaRPr lang="en-US" sz="1200" b="1" dirty="0"/>
            </a:p>
          </p:txBody>
        </p:sp>
        <p:cxnSp>
          <p:nvCxnSpPr>
            <p:cNvPr id="216" name="Straight Arrow Connector 215"/>
            <p:cNvCxnSpPr/>
            <p:nvPr/>
          </p:nvCxnSpPr>
          <p:spPr>
            <a:xfrm>
              <a:off x="6679493" y="5116249"/>
              <a:ext cx="0" cy="5378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/>
            <p:cNvSpPr txBox="1"/>
            <p:nvPr/>
          </p:nvSpPr>
          <p:spPr>
            <a:xfrm>
              <a:off x="6555177" y="5616380"/>
              <a:ext cx="4461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R</a:t>
              </a:r>
              <a:endParaRPr lang="en-US" sz="1200" b="1" dirty="0"/>
            </a:p>
          </p:txBody>
        </p:sp>
      </p:grpSp>
      <p:cxnSp>
        <p:nvCxnSpPr>
          <p:cNvPr id="219" name="Straight Connector 218"/>
          <p:cNvCxnSpPr/>
          <p:nvPr/>
        </p:nvCxnSpPr>
        <p:spPr>
          <a:xfrm flipH="1">
            <a:off x="3895479" y="961237"/>
            <a:ext cx="2659" cy="152665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>
            <a:off x="3906582" y="969663"/>
            <a:ext cx="184910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7606526" y="4259559"/>
            <a:ext cx="1266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/>
              <a:t>modmultiplier_out</a:t>
            </a:r>
            <a:endParaRPr lang="en-US" sz="1200" b="1" dirty="0"/>
          </a:p>
        </p:txBody>
      </p:sp>
      <p:sp>
        <p:nvSpPr>
          <p:cNvPr id="225" name="TextBox 224"/>
          <p:cNvSpPr txBox="1"/>
          <p:nvPr/>
        </p:nvSpPr>
        <p:spPr>
          <a:xfrm>
            <a:off x="2511744" y="4326760"/>
            <a:ext cx="1266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/>
              <a:t>modsquare_out</a:t>
            </a:r>
            <a:endParaRPr lang="en-US" sz="1200" b="1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1290415" y="4056080"/>
            <a:ext cx="851515" cy="516901"/>
            <a:chOff x="1290415" y="4056080"/>
            <a:chExt cx="851515" cy="516901"/>
          </a:xfrm>
        </p:grpSpPr>
        <p:cxnSp>
          <p:nvCxnSpPr>
            <p:cNvPr id="228" name="Straight Arrow Connector 227"/>
            <p:cNvCxnSpPr/>
            <p:nvPr/>
          </p:nvCxnSpPr>
          <p:spPr>
            <a:xfrm>
              <a:off x="1702268" y="4056080"/>
              <a:ext cx="50" cy="37407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1290415" y="4372926"/>
              <a:ext cx="85151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smtClean="0"/>
                <a:t>modsquare_ready</a:t>
              </a:r>
              <a:endParaRPr lang="en-US" sz="1000" dirty="0"/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5270457" y="4225430"/>
            <a:ext cx="958917" cy="510440"/>
            <a:chOff x="996516" y="4056080"/>
            <a:chExt cx="958917" cy="510440"/>
          </a:xfrm>
        </p:grpSpPr>
        <p:cxnSp>
          <p:nvCxnSpPr>
            <p:cNvPr id="233" name="Straight Arrow Connector 232"/>
            <p:cNvCxnSpPr/>
            <p:nvPr/>
          </p:nvCxnSpPr>
          <p:spPr>
            <a:xfrm>
              <a:off x="1702268" y="4056080"/>
              <a:ext cx="50" cy="37407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/>
            <p:cNvSpPr txBox="1"/>
            <p:nvPr/>
          </p:nvSpPr>
          <p:spPr>
            <a:xfrm>
              <a:off x="996516" y="4366465"/>
              <a:ext cx="95891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smtClean="0"/>
                <a:t>modmultiplier_ready</a:t>
              </a:r>
              <a:endParaRPr lang="en-US" sz="1000" dirty="0"/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376782" y="5062436"/>
            <a:ext cx="49377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			: Input A  (KEY_WIDTH bits)</a:t>
            </a:r>
          </a:p>
          <a:p>
            <a:r>
              <a:rPr lang="en-US" sz="1000" dirty="0" smtClean="0"/>
              <a:t>C			: Input C </a:t>
            </a:r>
            <a:r>
              <a:rPr lang="en-US" sz="1000" dirty="0"/>
              <a:t> (KEY_WIDTH bits</a:t>
            </a:r>
            <a:r>
              <a:rPr lang="en-US" sz="1000" dirty="0" smtClean="0"/>
              <a:t>)</a:t>
            </a:r>
          </a:p>
          <a:p>
            <a:r>
              <a:rPr lang="en-US" sz="1000" dirty="0" smtClean="0"/>
              <a:t>R			: Output R (</a:t>
            </a:r>
            <a:r>
              <a:rPr lang="en-US" sz="1000" dirty="0"/>
              <a:t>KEY_WIDTH bits)</a:t>
            </a:r>
            <a:endParaRPr lang="en-US" sz="1000" dirty="0" smtClean="0"/>
          </a:p>
          <a:p>
            <a:r>
              <a:rPr lang="en-US" sz="1000" dirty="0" err="1" smtClean="0"/>
              <a:t>calc_trigger</a:t>
            </a:r>
            <a:r>
              <a:rPr lang="en-US" sz="1000" dirty="0" smtClean="0"/>
              <a:t>		: Triggers start of a new calculation</a:t>
            </a:r>
          </a:p>
          <a:p>
            <a:r>
              <a:rPr lang="en-US" sz="1000" dirty="0" err="1" smtClean="0"/>
              <a:t>modmultiplier_ready</a:t>
            </a:r>
            <a:r>
              <a:rPr lang="en-US" sz="1000" dirty="0" smtClean="0"/>
              <a:t>	: Indicates the </a:t>
            </a:r>
            <a:r>
              <a:rPr lang="en-US" sz="1000" dirty="0" err="1" smtClean="0"/>
              <a:t>modmultiplier</a:t>
            </a:r>
            <a:r>
              <a:rPr lang="en-US" sz="1000" dirty="0" smtClean="0"/>
              <a:t> is ready for a new calculation</a:t>
            </a:r>
          </a:p>
          <a:p>
            <a:r>
              <a:rPr lang="en-US" sz="1000" dirty="0" err="1" smtClean="0"/>
              <a:t>modsquare_ready</a:t>
            </a:r>
            <a:r>
              <a:rPr lang="en-US" sz="1000" dirty="0"/>
              <a:t>	: </a:t>
            </a:r>
            <a:r>
              <a:rPr lang="en-US" sz="1000" dirty="0" smtClean="0"/>
              <a:t>Indicates </a:t>
            </a:r>
            <a:r>
              <a:rPr lang="en-US" sz="1000" dirty="0"/>
              <a:t>the </a:t>
            </a:r>
            <a:r>
              <a:rPr lang="en-US" sz="1000" dirty="0" err="1" smtClean="0"/>
              <a:t>modsquare</a:t>
            </a:r>
            <a:r>
              <a:rPr lang="en-US" sz="1000" dirty="0" smtClean="0"/>
              <a:t> is </a:t>
            </a:r>
            <a:r>
              <a:rPr lang="en-US" sz="1000" dirty="0"/>
              <a:t>ready </a:t>
            </a:r>
            <a:r>
              <a:rPr lang="en-US" sz="1000" dirty="0" smtClean="0"/>
              <a:t>for </a:t>
            </a:r>
            <a:r>
              <a:rPr lang="en-US" sz="1000" dirty="0"/>
              <a:t>a new </a:t>
            </a:r>
            <a:r>
              <a:rPr lang="en-US" sz="1000" dirty="0" smtClean="0"/>
              <a:t>calculation</a:t>
            </a:r>
          </a:p>
          <a:p>
            <a:r>
              <a:rPr lang="en-US" sz="1000" dirty="0" err="1" smtClean="0"/>
              <a:t>modsquare_out</a:t>
            </a:r>
            <a:r>
              <a:rPr lang="en-US" sz="1000" dirty="0" smtClean="0"/>
              <a:t>		: Output of </a:t>
            </a:r>
            <a:r>
              <a:rPr lang="en-US" sz="1000" dirty="0" err="1" smtClean="0"/>
              <a:t>modsqaure</a:t>
            </a:r>
            <a:r>
              <a:rPr lang="en-US" sz="1000" dirty="0" smtClean="0"/>
              <a:t> (</a:t>
            </a:r>
            <a:r>
              <a:rPr lang="en-US" sz="1000" dirty="0"/>
              <a:t>KEY_WIDTH bits)</a:t>
            </a:r>
          </a:p>
          <a:p>
            <a:r>
              <a:rPr lang="en-US" sz="1000" dirty="0" err="1" smtClean="0"/>
              <a:t>modmultiplier_out</a:t>
            </a:r>
            <a:r>
              <a:rPr lang="en-US" sz="1000" dirty="0" smtClean="0"/>
              <a:t>	: Output </a:t>
            </a:r>
            <a:r>
              <a:rPr lang="en-US" sz="1000" dirty="0"/>
              <a:t>of </a:t>
            </a:r>
            <a:r>
              <a:rPr lang="en-US" sz="1000" dirty="0" err="1" smtClean="0"/>
              <a:t>modmultiplier</a:t>
            </a:r>
            <a:r>
              <a:rPr lang="en-US" sz="1000" dirty="0" smtClean="0"/>
              <a:t> (KEY_WIDTH </a:t>
            </a:r>
            <a:r>
              <a:rPr lang="en-US" sz="1000" dirty="0"/>
              <a:t>bits</a:t>
            </a:r>
            <a:r>
              <a:rPr lang="en-US" sz="1000" dirty="0" smtClean="0"/>
              <a:t>)</a:t>
            </a:r>
          </a:p>
          <a:p>
            <a:r>
              <a:rPr lang="en-US" sz="1000" dirty="0" smtClean="0"/>
              <a:t>counter			: Binary exponentiation arbiter</a:t>
            </a:r>
            <a:endParaRPr lang="en-US" sz="1000" dirty="0"/>
          </a:p>
          <a:p>
            <a:r>
              <a:rPr lang="en-US" sz="1000" dirty="0" err="1" smtClean="0"/>
              <a:t>done_internal</a:t>
            </a:r>
            <a:r>
              <a:rPr lang="en-US" sz="1000" dirty="0"/>
              <a:t> </a:t>
            </a:r>
            <a:r>
              <a:rPr lang="en-US" sz="1000" dirty="0" smtClean="0"/>
              <a:t>		: Internal done signal, indicates when computation is complete</a:t>
            </a:r>
            <a:endParaRPr lang="en-US" sz="1000" dirty="0"/>
          </a:p>
          <a:p>
            <a:endParaRPr lang="en-US" sz="1000" dirty="0"/>
          </a:p>
        </p:txBody>
      </p:sp>
      <p:sp>
        <p:nvSpPr>
          <p:cNvPr id="238" name="TextBox 237"/>
          <p:cNvSpPr txBox="1"/>
          <p:nvPr/>
        </p:nvSpPr>
        <p:spPr>
          <a:xfrm>
            <a:off x="3260337" y="59765"/>
            <a:ext cx="243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modexp</a:t>
            </a:r>
            <a:r>
              <a:rPr lang="en-US" dirty="0" smtClean="0"/>
              <a:t>: R = </a:t>
            </a:r>
            <a:r>
              <a:rPr lang="en-US" dirty="0" err="1"/>
              <a:t>A</a:t>
            </a:r>
            <a:r>
              <a:rPr lang="en-US" dirty="0" err="1" smtClean="0"/>
              <a:t>^b</a:t>
            </a:r>
            <a:r>
              <a:rPr lang="en-US" dirty="0" smtClean="0"/>
              <a:t> mod C</a:t>
            </a:r>
            <a:endParaRPr lang="en-US" dirty="0"/>
          </a:p>
        </p:txBody>
      </p:sp>
      <p:sp>
        <p:nvSpPr>
          <p:cNvPr id="239" name="TextBox 238"/>
          <p:cNvSpPr txBox="1"/>
          <p:nvPr/>
        </p:nvSpPr>
        <p:spPr>
          <a:xfrm>
            <a:off x="8363385" y="1565912"/>
            <a:ext cx="570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mtClean="0"/>
              <a:t>counter(0)</a:t>
            </a:r>
            <a:endParaRPr lang="en-US" sz="1000" dirty="0"/>
          </a:p>
        </p:txBody>
      </p:sp>
      <p:cxnSp>
        <p:nvCxnSpPr>
          <p:cNvPr id="240" name="Straight Arrow Connector 239"/>
          <p:cNvCxnSpPr/>
          <p:nvPr/>
        </p:nvCxnSpPr>
        <p:spPr>
          <a:xfrm flipH="1">
            <a:off x="8017018" y="1670557"/>
            <a:ext cx="412666" cy="46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 flipH="1">
            <a:off x="6390181" y="1674734"/>
            <a:ext cx="412666" cy="46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6801610" y="1674734"/>
            <a:ext cx="0" cy="299403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H="1" flipV="1">
            <a:off x="6803378" y="1971387"/>
            <a:ext cx="1486466" cy="3144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8288872" y="1674734"/>
            <a:ext cx="0" cy="299403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7129173" y="4941437"/>
            <a:ext cx="329690" cy="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7381994" y="4834552"/>
            <a:ext cx="7008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 smtClean="0"/>
              <a:t>done_internal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33152" y="4330359"/>
            <a:ext cx="1572484" cy="367067"/>
            <a:chOff x="137890" y="4330359"/>
            <a:chExt cx="1572484" cy="367067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4943" y="4373802"/>
              <a:ext cx="555431" cy="302220"/>
            </a:xfrm>
            <a:prstGeom prst="rect">
              <a:avLst/>
            </a:prstGeom>
          </p:spPr>
        </p:pic>
        <p:grpSp>
          <p:nvGrpSpPr>
            <p:cNvPr id="86" name="Group 85"/>
            <p:cNvGrpSpPr/>
            <p:nvPr/>
          </p:nvGrpSpPr>
          <p:grpSpPr>
            <a:xfrm>
              <a:off x="137890" y="4330359"/>
              <a:ext cx="1181249" cy="367067"/>
              <a:chOff x="251600" y="4330359"/>
              <a:chExt cx="1181249" cy="367067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V="1">
                <a:off x="1134397" y="4437547"/>
                <a:ext cx="258351" cy="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626702" y="4330359"/>
                <a:ext cx="59182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counter(0)</a:t>
                </a:r>
                <a:endParaRPr lang="en-US" sz="1000" dirty="0"/>
              </a:p>
            </p:txBody>
          </p:sp>
          <p:cxnSp>
            <p:nvCxnSpPr>
              <p:cNvPr id="51" name="Straight Arrow Connector 50"/>
              <p:cNvCxnSpPr/>
              <p:nvPr/>
            </p:nvCxnSpPr>
            <p:spPr>
              <a:xfrm flipV="1">
                <a:off x="1134396" y="4611784"/>
                <a:ext cx="258352" cy="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1094295" y="4434663"/>
                <a:ext cx="338554" cy="180499"/>
              </a:xfrm>
              <a:prstGeom prst="rect">
                <a:avLst/>
              </a:prstGeom>
              <a:noFill/>
            </p:spPr>
            <p:txBody>
              <a:bodyPr vert="vert" wrap="none" rtlCol="0">
                <a:spAutoFit/>
              </a:bodyPr>
              <a:lstStyle/>
              <a:p>
                <a:r>
                  <a:rPr lang="is-IS" sz="1000" smtClean="0"/>
                  <a:t>…</a:t>
                </a:r>
                <a:endParaRPr lang="en-US" sz="1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51600" y="4497371"/>
                <a:ext cx="9669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counter(KEY_SIZE - 1)</a:t>
                </a:r>
                <a:endParaRPr lang="en-US" sz="1000" dirty="0"/>
              </a:p>
            </p:txBody>
          </p:sp>
        </p:grpSp>
        <p:cxnSp>
          <p:nvCxnSpPr>
            <p:cNvPr id="91" name="Straight Arrow Connector 90"/>
            <p:cNvCxnSpPr/>
            <p:nvPr/>
          </p:nvCxnSpPr>
          <p:spPr>
            <a:xfrm>
              <a:off x="1557151" y="4524912"/>
              <a:ext cx="139590" cy="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01920" y="1744221"/>
            <a:ext cx="2086984" cy="887506"/>
            <a:chOff x="401920" y="1744221"/>
            <a:chExt cx="2086984" cy="887506"/>
          </a:xfrm>
        </p:grpSpPr>
        <p:sp>
          <p:nvSpPr>
            <p:cNvPr id="4" name="Manual Operation 3"/>
            <p:cNvSpPr/>
            <p:nvPr/>
          </p:nvSpPr>
          <p:spPr>
            <a:xfrm>
              <a:off x="1464792" y="2282104"/>
              <a:ext cx="1024112" cy="349623"/>
            </a:xfrm>
            <a:prstGeom prst="flowChartManualOpera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 err="1">
                  <a:solidFill>
                    <a:schemeClr val="tx1"/>
                  </a:solidFill>
                </a:rPr>
                <a:t>m</a:t>
              </a:r>
              <a:r>
                <a:rPr lang="en-US" sz="700" dirty="0" err="1" smtClean="0">
                  <a:solidFill>
                    <a:schemeClr val="tx1"/>
                  </a:solidFill>
                </a:rPr>
                <a:t>odsquare_mux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1036621" y="2454224"/>
              <a:ext cx="523539" cy="269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1920" y="2354196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/>
                <a:t>f</a:t>
              </a:r>
              <a:r>
                <a:rPr lang="en-US" sz="700" dirty="0" err="1" smtClean="0"/>
                <a:t>irst_iteration</a:t>
              </a:r>
              <a:endParaRPr lang="en-US" sz="10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762762" y="1744221"/>
              <a:ext cx="0" cy="5378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1710374" y="1892850"/>
              <a:ext cx="104775" cy="12031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205778" y="1855628"/>
              <a:ext cx="5750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KEY_WIDTH</a:t>
              </a:r>
              <a:endParaRPr lang="en-US" sz="9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7184" y="1558324"/>
            <a:ext cx="247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b</a:t>
            </a:r>
            <a:endParaRPr lang="en-US" sz="10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56725" y="2631727"/>
            <a:ext cx="0" cy="537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2091251" y="1741177"/>
            <a:ext cx="575033" cy="537883"/>
            <a:chOff x="1859747" y="1896621"/>
            <a:chExt cx="575033" cy="537883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915162" y="1896621"/>
              <a:ext cx="0" cy="5378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862774" y="2045250"/>
              <a:ext cx="104775" cy="12031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859747" y="2023522"/>
              <a:ext cx="5750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KEY_WIDTH</a:t>
              </a:r>
              <a:endParaRPr lang="en-US" sz="9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741046" y="3117714"/>
            <a:ext cx="4716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mtClean="0"/>
              <a:t>counter</a:t>
            </a:r>
            <a:endParaRPr lang="en-US" sz="1000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1956727" y="2849779"/>
            <a:ext cx="123605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192784" y="1719575"/>
            <a:ext cx="392" cy="114595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132815" y="1732013"/>
            <a:ext cx="105996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994772" y="2393423"/>
            <a:ext cx="402955" cy="376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Reg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94772" y="1840843"/>
            <a:ext cx="402955" cy="376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RSh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ight Triangle 34"/>
          <p:cNvSpPr/>
          <p:nvPr/>
        </p:nvSpPr>
        <p:spPr>
          <a:xfrm rot="8151439" flipH="1">
            <a:off x="3355561" y="2670779"/>
            <a:ext cx="84330" cy="85348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107150" y="2587418"/>
            <a:ext cx="321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clk</a:t>
            </a:r>
            <a:r>
              <a:rPr lang="en-US" sz="800" dirty="0" smtClean="0"/>
              <a:t> </a:t>
            </a:r>
            <a:endParaRPr lang="en-US" sz="105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411984" y="2711974"/>
            <a:ext cx="363890" cy="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06516" y="2757352"/>
            <a:ext cx="6142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 smtClean="0"/>
              <a:t>calc_trigger</a:t>
            </a:r>
            <a:endParaRPr lang="en-US" sz="1000" dirty="0"/>
          </a:p>
        </p:txBody>
      </p:sp>
      <p:sp>
        <p:nvSpPr>
          <p:cNvPr id="40" name="Round Same Side Corner Rectangle 39"/>
          <p:cNvSpPr/>
          <p:nvPr/>
        </p:nvSpPr>
        <p:spPr>
          <a:xfrm rot="5400000">
            <a:off x="1693542" y="3995421"/>
            <a:ext cx="759146" cy="74327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78509" y="3987127"/>
            <a:ext cx="1322970" cy="200055"/>
            <a:chOff x="378509" y="4009352"/>
            <a:chExt cx="1322970" cy="200055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1177940" y="4117924"/>
              <a:ext cx="523539" cy="269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78509" y="4009352"/>
              <a:ext cx="85151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 smtClean="0"/>
                <a:t>modsquare_ready</a:t>
              </a:r>
              <a:endParaRPr lang="en-US" sz="10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68870" y="4142092"/>
            <a:ext cx="1432609" cy="200055"/>
            <a:chOff x="268870" y="4211942"/>
            <a:chExt cx="1432609" cy="200055"/>
          </a:xfrm>
        </p:grpSpPr>
        <p:cxnSp>
          <p:nvCxnSpPr>
            <p:cNvPr id="45" name="Straight Arrow Connector 44"/>
            <p:cNvCxnSpPr/>
            <p:nvPr/>
          </p:nvCxnSpPr>
          <p:spPr>
            <a:xfrm flipV="1">
              <a:off x="1177940" y="4317979"/>
              <a:ext cx="523539" cy="269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68870" y="4211942"/>
              <a:ext cx="95891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 smtClean="0"/>
                <a:t>modmultiplier_ready</a:t>
              </a:r>
              <a:endParaRPr lang="en-US" sz="1000" dirty="0"/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 flipV="1">
            <a:off x="2452335" y="4367056"/>
            <a:ext cx="523539" cy="269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Manual Operation 57"/>
          <p:cNvSpPr/>
          <p:nvPr/>
        </p:nvSpPr>
        <p:spPr>
          <a:xfrm rot="16200000">
            <a:off x="2638630" y="4424398"/>
            <a:ext cx="1024112" cy="349623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lIns="0" rIns="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</a:rPr>
              <a:t>trigger_mux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452335" y="4938556"/>
            <a:ext cx="523539" cy="269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241550" y="482647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‘1’</a:t>
            </a:r>
            <a:endParaRPr lang="en-US" sz="1000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3325498" y="4611578"/>
            <a:ext cx="523539" cy="269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3162113" y="5013833"/>
            <a:ext cx="0" cy="32334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824150" y="5291102"/>
            <a:ext cx="6928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/>
              <a:t>f</a:t>
            </a:r>
            <a:r>
              <a:rPr lang="en-US" sz="700" dirty="0" err="1" smtClean="0"/>
              <a:t>irst_iteration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3777897" y="4499181"/>
            <a:ext cx="6142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 smtClean="0"/>
              <a:t>calc_trigger</a:t>
            </a:r>
            <a:endParaRPr lang="en-US" sz="1000" dirty="0"/>
          </a:p>
        </p:txBody>
      </p:sp>
      <p:sp>
        <p:nvSpPr>
          <p:cNvPr id="74" name="Round Same Side Corner Rectangle 73"/>
          <p:cNvSpPr/>
          <p:nvPr/>
        </p:nvSpPr>
        <p:spPr>
          <a:xfrm rot="16200000">
            <a:off x="3791582" y="2429174"/>
            <a:ext cx="557076" cy="5655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4364366" y="2865224"/>
            <a:ext cx="495133" cy="45719"/>
            <a:chOff x="5181512" y="3475441"/>
            <a:chExt cx="495133" cy="45719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5222460" y="3489065"/>
              <a:ext cx="454185" cy="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 flipH="1">
              <a:off x="5181512" y="347544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9" name="Straight Arrow Connector 78"/>
          <p:cNvCxnSpPr/>
          <p:nvPr/>
        </p:nvCxnSpPr>
        <p:spPr>
          <a:xfrm flipH="1">
            <a:off x="4352332" y="2711974"/>
            <a:ext cx="506689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802563" y="2602807"/>
            <a:ext cx="8515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mtClean="0"/>
              <a:t>modsquare_ready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4802532" y="2427939"/>
            <a:ext cx="9589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 smtClean="0"/>
              <a:t>modmultiplier_ready</a:t>
            </a:r>
            <a:endParaRPr lang="en-US" sz="1000" dirty="0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4352331" y="2538376"/>
            <a:ext cx="506689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4802532" y="5175504"/>
            <a:ext cx="2872659" cy="759502"/>
            <a:chOff x="5488423" y="3053772"/>
            <a:chExt cx="2872659" cy="759502"/>
          </a:xfrm>
        </p:grpSpPr>
        <p:grpSp>
          <p:nvGrpSpPr>
            <p:cNvPr id="94" name="Group 93"/>
            <p:cNvGrpSpPr/>
            <p:nvPr/>
          </p:nvGrpSpPr>
          <p:grpSpPr>
            <a:xfrm>
              <a:off x="5488423" y="3426556"/>
              <a:ext cx="1572484" cy="367067"/>
              <a:chOff x="137890" y="4330359"/>
              <a:chExt cx="1572484" cy="367067"/>
            </a:xfrm>
          </p:grpSpPr>
          <p:pic>
            <p:nvPicPr>
              <p:cNvPr id="95" name="Picture 9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54943" y="4373802"/>
                <a:ext cx="555431" cy="302220"/>
              </a:xfrm>
              <a:prstGeom prst="rect">
                <a:avLst/>
              </a:prstGeom>
            </p:spPr>
          </p:pic>
          <p:grpSp>
            <p:nvGrpSpPr>
              <p:cNvPr id="96" name="Group 95"/>
              <p:cNvGrpSpPr/>
              <p:nvPr/>
            </p:nvGrpSpPr>
            <p:grpSpPr>
              <a:xfrm>
                <a:off x="137890" y="4330359"/>
                <a:ext cx="1181249" cy="367067"/>
                <a:chOff x="251600" y="4330359"/>
                <a:chExt cx="1181249" cy="367067"/>
              </a:xfrm>
            </p:grpSpPr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1134397" y="4437547"/>
                  <a:ext cx="258351" cy="1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/>
                <p:cNvSpPr txBox="1"/>
                <p:nvPr/>
              </p:nvSpPr>
              <p:spPr>
                <a:xfrm>
                  <a:off x="626702" y="4330359"/>
                  <a:ext cx="591829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 smtClean="0"/>
                    <a:t>counter(0)</a:t>
                  </a:r>
                  <a:endParaRPr lang="en-US" sz="1000" dirty="0"/>
                </a:p>
              </p:txBody>
            </p:sp>
            <p:cxnSp>
              <p:nvCxnSpPr>
                <p:cNvPr id="100" name="Straight Arrow Connector 99"/>
                <p:cNvCxnSpPr/>
                <p:nvPr/>
              </p:nvCxnSpPr>
              <p:spPr>
                <a:xfrm flipV="1">
                  <a:off x="1134396" y="4611784"/>
                  <a:ext cx="258352" cy="1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TextBox 100"/>
                <p:cNvSpPr txBox="1"/>
                <p:nvPr/>
              </p:nvSpPr>
              <p:spPr>
                <a:xfrm>
                  <a:off x="1094295" y="4434663"/>
                  <a:ext cx="338554" cy="180499"/>
                </a:xfrm>
                <a:prstGeom prst="rect">
                  <a:avLst/>
                </a:prstGeom>
                <a:noFill/>
              </p:spPr>
              <p:txBody>
                <a:bodyPr vert="vert" wrap="none" rtlCol="0">
                  <a:spAutoFit/>
                </a:bodyPr>
                <a:lstStyle/>
                <a:p>
                  <a:r>
                    <a:rPr lang="is-IS" sz="1000" smtClean="0"/>
                    <a:t>…</a:t>
                  </a:r>
                  <a:endParaRPr lang="en-US" sz="100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251600" y="4497371"/>
                  <a:ext cx="96693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 smtClean="0"/>
                    <a:t>counter(KEY_SIZE - 1)</a:t>
                  </a:r>
                  <a:endParaRPr lang="en-US" sz="1000" dirty="0"/>
                </a:p>
              </p:txBody>
            </p:sp>
          </p:grpSp>
          <p:cxnSp>
            <p:nvCxnSpPr>
              <p:cNvPr id="97" name="Straight Arrow Connector 96"/>
              <p:cNvCxnSpPr/>
              <p:nvPr/>
            </p:nvCxnSpPr>
            <p:spPr>
              <a:xfrm>
                <a:off x="1557151" y="4524912"/>
                <a:ext cx="139590" cy="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ound Same Side Corner Rectangle 102"/>
            <p:cNvSpPr/>
            <p:nvPr/>
          </p:nvSpPr>
          <p:spPr>
            <a:xfrm rot="5400000">
              <a:off x="7078750" y="3062066"/>
              <a:ext cx="759146" cy="74327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5763717" y="3053772"/>
              <a:ext cx="1322970" cy="200055"/>
              <a:chOff x="378509" y="4009352"/>
              <a:chExt cx="1322970" cy="200055"/>
            </a:xfrm>
          </p:grpSpPr>
          <p:cxnSp>
            <p:nvCxnSpPr>
              <p:cNvPr id="105" name="Straight Arrow Connector 104"/>
              <p:cNvCxnSpPr/>
              <p:nvPr/>
            </p:nvCxnSpPr>
            <p:spPr>
              <a:xfrm flipV="1">
                <a:off x="1177940" y="4117924"/>
                <a:ext cx="523539" cy="269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378509" y="4009352"/>
                <a:ext cx="85151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err="1" smtClean="0"/>
                  <a:t>modsquare_ready</a:t>
                </a:r>
                <a:endParaRPr lang="en-US" sz="1000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654078" y="3208737"/>
              <a:ext cx="1432609" cy="200055"/>
              <a:chOff x="268870" y="4211942"/>
              <a:chExt cx="1432609" cy="200055"/>
            </a:xfrm>
          </p:grpSpPr>
          <p:cxnSp>
            <p:nvCxnSpPr>
              <p:cNvPr id="108" name="Straight Arrow Connector 107"/>
              <p:cNvCxnSpPr/>
              <p:nvPr/>
            </p:nvCxnSpPr>
            <p:spPr>
              <a:xfrm flipV="1">
                <a:off x="1177940" y="4317979"/>
                <a:ext cx="523539" cy="269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268870" y="4211942"/>
                <a:ext cx="958917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err="1" smtClean="0"/>
                  <a:t>modmultiplier_ready</a:t>
                </a:r>
                <a:endParaRPr lang="en-US" sz="1000" dirty="0"/>
              </a:p>
            </p:txBody>
          </p:sp>
        </p:grpSp>
        <p:cxnSp>
          <p:nvCxnSpPr>
            <p:cNvPr id="110" name="Straight Arrow Connector 109"/>
            <p:cNvCxnSpPr/>
            <p:nvPr/>
          </p:nvCxnSpPr>
          <p:spPr>
            <a:xfrm flipV="1">
              <a:off x="7837543" y="3433701"/>
              <a:ext cx="523539" cy="269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7035861" y="3602784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7675191" y="5448260"/>
            <a:ext cx="7008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 smtClean="0"/>
              <a:t>done_internal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7157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183</TotalTime>
  <Words>115</Words>
  <Application>Microsoft Macintosh PowerPoint</Application>
  <PresentationFormat>On-screen Show (4:3)</PresentationFormat>
  <Paragraphs>89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Default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Kairalla Kolotelo</dc:creator>
  <cp:lastModifiedBy>Guilherme Kairalla Kolotelo</cp:lastModifiedBy>
  <cp:revision>33</cp:revision>
  <dcterms:created xsi:type="dcterms:W3CDTF">2016-06-19T16:58:04Z</dcterms:created>
  <dcterms:modified xsi:type="dcterms:W3CDTF">2016-06-19T20:01:25Z</dcterms:modified>
</cp:coreProperties>
</file>