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2"/>
    <p:restoredTop sz="79827"/>
  </p:normalViewPr>
  <p:slideViewPr>
    <p:cSldViewPr snapToGrid="0" snapToObjects="1">
      <p:cViewPr>
        <p:scale>
          <a:sx n="150" d="100"/>
          <a:sy n="150" d="100"/>
        </p:scale>
        <p:origin x="702" y="-1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2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6D06-608C-584C-B52E-55DB91756EA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69647" y="1524892"/>
            <a:ext cx="3840479" cy="3018570"/>
            <a:chOff x="1243722" y="340067"/>
            <a:chExt cx="3840479" cy="3018570"/>
          </a:xfrm>
        </p:grpSpPr>
        <p:sp>
          <p:nvSpPr>
            <p:cNvPr id="4" name="Manual Operation 3"/>
            <p:cNvSpPr/>
            <p:nvPr/>
          </p:nvSpPr>
          <p:spPr>
            <a:xfrm>
              <a:off x="2638867" y="1097279"/>
              <a:ext cx="1024112" cy="349623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m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odsquare_mux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347421" y="559396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1575995" y="1169371"/>
              <a:ext cx="1158240" cy="200055"/>
              <a:chOff x="1575995" y="1169371"/>
              <a:chExt cx="1158240" cy="20005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10696" y="1269399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75995" y="1169371"/>
                <a:ext cx="6928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/>
                  <a:t>f</a:t>
                </a:r>
                <a:r>
                  <a:rPr lang="en-US" sz="700" dirty="0" err="1" smtClean="0"/>
                  <a:t>irst_iteration</a:t>
                </a:r>
                <a:endParaRPr lang="en-US" sz="10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12057" y="340067"/>
              <a:ext cx="326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A</a:t>
              </a:r>
              <a:endParaRPr lang="en-US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138373" y="1446902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281513" y="1959385"/>
              <a:ext cx="1679640" cy="950596"/>
              <a:chOff x="4183277" y="1141457"/>
              <a:chExt cx="1679640" cy="95059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22376" y="1169371"/>
                <a:ext cx="1640541" cy="887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modmult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modsquare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47452" y="1141457"/>
                <a:ext cx="13903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modulus    </a:t>
                </a:r>
                <a:r>
                  <a:rPr lang="en-US" sz="800" dirty="0" err="1" smtClean="0"/>
                  <a:t>mpand</a:t>
                </a:r>
                <a:r>
                  <a:rPr lang="en-US" sz="800" dirty="0" smtClean="0"/>
                  <a:t>     </a:t>
                </a:r>
                <a:r>
                  <a:rPr lang="en-US" sz="800" dirty="0" err="1" smtClean="0"/>
                  <a:t>mplier</a:t>
                </a:r>
                <a:endParaRPr lang="en-US" sz="105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8926822" flipH="1">
                <a:off x="4183277" y="1846117"/>
                <a:ext cx="84330" cy="85348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35432" y="1769341"/>
                <a:ext cx="3166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clk</a:t>
                </a:r>
                <a:r>
                  <a:rPr lang="en-US" sz="800" dirty="0" smtClean="0"/>
                  <a:t> </a:t>
                </a:r>
                <a:endParaRPr lang="en-US" sz="105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35432" y="1455399"/>
                <a:ext cx="3166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ds</a:t>
                </a:r>
                <a:endParaRPr lang="en-US" sz="105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5111" y="1876609"/>
                <a:ext cx="974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ready </a:t>
                </a:r>
                <a:r>
                  <a:rPr lang="en-US" sz="800" dirty="0" smtClean="0"/>
                  <a:t>         product</a:t>
                </a:r>
                <a:endParaRPr lang="en-US" sz="105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62849" y="1509260"/>
                <a:ext cx="4000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reset</a:t>
                </a:r>
                <a:endParaRPr lang="en-US" sz="105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138373" y="1715843"/>
              <a:ext cx="396954" cy="268942"/>
              <a:chOff x="3138373" y="1715843"/>
              <a:chExt cx="396954" cy="26894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524453" y="1715843"/>
                <a:ext cx="0" cy="26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138373" y="1715843"/>
                <a:ext cx="39695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V="1">
              <a:off x="3295650" y="708025"/>
              <a:ext cx="104775" cy="1203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33306" y="684502"/>
              <a:ext cx="5542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KEY_WIDTH</a:t>
              </a:r>
              <a:endParaRPr lang="en-US" sz="900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379853" y="559396"/>
              <a:ext cx="609371" cy="537883"/>
              <a:chOff x="2379853" y="559396"/>
              <a:chExt cx="609371" cy="537883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2936837" y="559396"/>
                <a:ext cx="0" cy="5378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884449" y="708025"/>
                <a:ext cx="104775" cy="120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379853" y="670803"/>
                <a:ext cx="5750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KEY_WIDTH</a:t>
                </a:r>
                <a:endParaRPr lang="en-US" sz="9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140685" y="1614884"/>
              <a:ext cx="582604" cy="375408"/>
              <a:chOff x="2140685" y="1614884"/>
              <a:chExt cx="582604" cy="37540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326335" y="1721350"/>
                <a:ext cx="396954" cy="268942"/>
                <a:chOff x="3133293" y="1715843"/>
                <a:chExt cx="396954" cy="268942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3519373" y="1715843"/>
                  <a:ext cx="0" cy="2689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3133293" y="1715843"/>
                  <a:ext cx="39695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140685" y="1614884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smtClean="0"/>
                  <a:t>C</a:t>
                </a:r>
                <a:endParaRPr lang="en-US" sz="1050" b="1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243722" y="2288847"/>
              <a:ext cx="1076890" cy="200055"/>
              <a:chOff x="1243722" y="2288847"/>
              <a:chExt cx="1076890" cy="200055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797073" y="2388875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243722" y="2288847"/>
                <a:ext cx="61427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calc_trigger</a:t>
                </a:r>
                <a:endParaRPr lang="en-US" sz="1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485227" y="2594510"/>
              <a:ext cx="835385" cy="200055"/>
              <a:chOff x="1485227" y="2594510"/>
              <a:chExt cx="835385" cy="200055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1797073" y="2700999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485227" y="2594510"/>
                <a:ext cx="38023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Clock</a:t>
                </a:r>
                <a:endParaRPr lang="en-US" sz="1000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974209" y="2322669"/>
              <a:ext cx="797210" cy="200055"/>
              <a:chOff x="3974209" y="2322669"/>
              <a:chExt cx="797210" cy="200055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3974209" y="2431052"/>
                <a:ext cx="477469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383171" y="2322669"/>
                <a:ext cx="38824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Reset</a:t>
                </a:r>
                <a:endParaRPr lang="en-US" sz="1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333306" y="559396"/>
              <a:ext cx="1750895" cy="2799241"/>
              <a:chOff x="3336850" y="559396"/>
              <a:chExt cx="1750895" cy="2799241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3350967" y="2878243"/>
                <a:ext cx="0" cy="466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336850" y="3344779"/>
                <a:ext cx="1747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075757" y="559396"/>
                <a:ext cx="0" cy="27992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336850" y="563446"/>
                <a:ext cx="1750895" cy="3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/>
          <p:cNvGrpSpPr/>
          <p:nvPr/>
        </p:nvGrpSpPr>
        <p:grpSpPr>
          <a:xfrm>
            <a:off x="4354413" y="766379"/>
            <a:ext cx="4405823" cy="5096222"/>
            <a:chOff x="4354413" y="766379"/>
            <a:chExt cx="4405823" cy="5096222"/>
          </a:xfrm>
        </p:grpSpPr>
        <p:sp>
          <p:nvSpPr>
            <p:cNvPr id="80" name="Manual Operation 79"/>
            <p:cNvSpPr/>
            <p:nvPr/>
          </p:nvSpPr>
          <p:spPr>
            <a:xfrm>
              <a:off x="6197114" y="4766626"/>
              <a:ext cx="1024112" cy="349623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m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odsquare_mux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354413" y="2965571"/>
              <a:ext cx="3527697" cy="1298348"/>
              <a:chOff x="5338882" y="1764219"/>
              <a:chExt cx="3527697" cy="129834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385517" y="2111971"/>
                <a:ext cx="1679640" cy="950596"/>
                <a:chOff x="4183277" y="1141457"/>
                <a:chExt cx="1679640" cy="950596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4222376" y="1169371"/>
                  <a:ext cx="1640541" cy="887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modmult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modmultiplier</a:t>
                  </a:r>
                  <a:r>
                    <a:rPr lang="en-US" sz="800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347452" y="1141457"/>
                  <a:ext cx="13903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modulus    </a:t>
                  </a:r>
                  <a:r>
                    <a:rPr lang="en-US" sz="800" dirty="0" err="1" smtClean="0"/>
                    <a:t>mpand</a:t>
                  </a:r>
                  <a:r>
                    <a:rPr lang="en-US" sz="800" dirty="0" smtClean="0"/>
                    <a:t>     </a:t>
                  </a:r>
                  <a:r>
                    <a:rPr lang="en-US" sz="800" dirty="0" err="1" smtClean="0"/>
                    <a:t>mplier</a:t>
                  </a:r>
                  <a:endParaRPr lang="en-US" sz="1050" dirty="0"/>
                </a:p>
              </p:txBody>
            </p:sp>
            <p:sp>
              <p:nvSpPr>
                <p:cNvPr id="71" name="Right Triangle 70"/>
                <p:cNvSpPr/>
                <p:nvPr/>
              </p:nvSpPr>
              <p:spPr>
                <a:xfrm rot="18926822" flipH="1">
                  <a:off x="4183277" y="1846117"/>
                  <a:ext cx="84330" cy="85348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235432" y="1769341"/>
                  <a:ext cx="3166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clk</a:t>
                  </a:r>
                  <a:r>
                    <a:rPr lang="en-US" sz="800" dirty="0" smtClean="0"/>
                    <a:t> </a:t>
                  </a:r>
                  <a:endParaRPr lang="en-US" sz="105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235432" y="1455399"/>
                  <a:ext cx="3166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ds</a:t>
                  </a:r>
                  <a:endParaRPr lang="en-US" sz="105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565111" y="1876609"/>
                  <a:ext cx="9740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ready </a:t>
                  </a:r>
                  <a:r>
                    <a:rPr lang="en-US" sz="800" dirty="0" smtClean="0"/>
                    <a:t>         product</a:t>
                  </a:r>
                  <a:endParaRPr lang="en-US" sz="105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462849" y="1509260"/>
                  <a:ext cx="40006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reset</a:t>
                  </a:r>
                  <a:endParaRPr lang="en-US" sz="105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6231669" y="1764219"/>
                <a:ext cx="577866" cy="375408"/>
                <a:chOff x="2140685" y="1614884"/>
                <a:chExt cx="577866" cy="375408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321597" y="1721350"/>
                  <a:ext cx="396954" cy="268942"/>
                  <a:chOff x="3128555" y="1715843"/>
                  <a:chExt cx="396954" cy="268942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3519373" y="1715843"/>
                    <a:ext cx="0" cy="2689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3128555" y="1715843"/>
                    <a:ext cx="39695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2140685" y="1614884"/>
                  <a:ext cx="23916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smtClean="0"/>
                    <a:t>C</a:t>
                  </a:r>
                  <a:endParaRPr lang="en-US" sz="1050" b="1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5338882" y="2443977"/>
                <a:ext cx="1076890" cy="200055"/>
                <a:chOff x="1243722" y="2288847"/>
                <a:chExt cx="1076890" cy="20005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797073" y="2388875"/>
                  <a:ext cx="523539" cy="269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1243722" y="2288847"/>
                  <a:ext cx="61427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err="1" smtClean="0"/>
                    <a:t>calc_trigger</a:t>
                  </a:r>
                  <a:endParaRPr lang="en-US" sz="1000" dirty="0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5580387" y="2749640"/>
                <a:ext cx="835385" cy="200055"/>
                <a:chOff x="1485227" y="2594510"/>
                <a:chExt cx="835385" cy="200055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797073" y="2700999"/>
                  <a:ext cx="523539" cy="269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485227" y="2594510"/>
                  <a:ext cx="38023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Clock</a:t>
                  </a:r>
                  <a:endParaRPr lang="en-US" sz="1000" dirty="0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8069369" y="2477799"/>
                <a:ext cx="797210" cy="200055"/>
                <a:chOff x="3974209" y="2322669"/>
                <a:chExt cx="797210" cy="20005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974209" y="2431052"/>
                  <a:ext cx="477469" cy="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4383171" y="2322669"/>
                  <a:ext cx="38824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Reset</a:t>
                  </a:r>
                  <a:endParaRPr lang="en-US" sz="1000" dirty="0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6403367" y="766379"/>
              <a:ext cx="1926766" cy="1963176"/>
              <a:chOff x="6971730" y="201927"/>
              <a:chExt cx="1926766" cy="1963176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439116" y="201927"/>
                <a:ext cx="1459380" cy="1607638"/>
                <a:chOff x="7306567" y="112552"/>
                <a:chExt cx="1459380" cy="1607638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7306567" y="112552"/>
                  <a:ext cx="1459380" cy="1069755"/>
                  <a:chOff x="7306567" y="112552"/>
                  <a:chExt cx="1459380" cy="1069755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7306567" y="292247"/>
                    <a:ext cx="563629" cy="537883"/>
                    <a:chOff x="2425595" y="559396"/>
                    <a:chExt cx="563629" cy="537883"/>
                  </a:xfrm>
                </p:grpSpPr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>
                      <a:off x="2936837" y="559396"/>
                      <a:ext cx="0" cy="5378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2884449" y="708025"/>
                      <a:ext cx="104775" cy="12031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425595" y="670803"/>
                      <a:ext cx="563629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KEY_WIDTH</a:t>
                      </a:r>
                      <a:endParaRPr lang="en-US" sz="900" dirty="0"/>
                    </a:p>
                  </p:txBody>
                </p:sp>
              </p:grpSp>
              <p:sp>
                <p:nvSpPr>
                  <p:cNvPr id="133" name="Manual Operation 132"/>
                  <p:cNvSpPr/>
                  <p:nvPr/>
                </p:nvSpPr>
                <p:spPr>
                  <a:xfrm>
                    <a:off x="7522726" y="832684"/>
                    <a:ext cx="1024112" cy="349623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modmult_mux3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688316" y="112552"/>
                    <a:ext cx="32631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A</a:t>
                    </a:r>
                    <a:endParaRPr lang="en-US" sz="1200" b="1" dirty="0"/>
                  </a:p>
                </p:txBody>
              </p: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8174013" y="292715"/>
                    <a:ext cx="591934" cy="537883"/>
                    <a:chOff x="3448050" y="711796"/>
                    <a:chExt cx="591934" cy="537883"/>
                  </a:xfrm>
                </p:grpSpPr>
                <p:cxnSp>
                  <p:nvCxnSpPr>
                    <p:cNvPr id="135" name="Straight Arrow Connector 134"/>
                    <p:cNvCxnSpPr/>
                    <p:nvPr/>
                  </p:nvCxnSpPr>
                  <p:spPr>
                    <a:xfrm>
                      <a:off x="3499821" y="711796"/>
                      <a:ext cx="0" cy="5378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flipV="1">
                      <a:off x="3448050" y="860425"/>
                      <a:ext cx="104775" cy="12031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485706" y="836902"/>
                      <a:ext cx="55427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KEY_WIDTH</a:t>
                      </a:r>
                      <a:endParaRPr lang="en-US" sz="900" dirty="0"/>
                    </a:p>
                  </p:txBody>
                </p:sp>
              </p:grp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045423" y="112552"/>
                    <a:ext cx="44615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smtClean="0"/>
                      <a:t>“1”</a:t>
                    </a:r>
                    <a:endParaRPr lang="en-US" sz="1200" b="1" dirty="0"/>
                  </a:p>
                </p:txBody>
              </p:sp>
            </p:grp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8014632" y="1182307"/>
                  <a:ext cx="0" cy="5378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6971730" y="1815480"/>
                <a:ext cx="1886477" cy="349623"/>
                <a:chOff x="7135479" y="1332855"/>
                <a:chExt cx="1886477" cy="349623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7135479" y="1394218"/>
                  <a:ext cx="950916" cy="200055"/>
                  <a:chOff x="1783319" y="1155394"/>
                  <a:chExt cx="950916" cy="20005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2413261" y="1266048"/>
                    <a:ext cx="320974" cy="3352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783319" y="1155394"/>
                    <a:ext cx="69281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err="1"/>
                      <a:t>f</a:t>
                    </a:r>
                    <a:r>
                      <a:rPr lang="en-US" sz="700" dirty="0" err="1" smtClean="0"/>
                      <a:t>irst_iteration</a:t>
                    </a:r>
                    <a:endParaRPr lang="en-US" sz="1000" dirty="0"/>
                  </a:p>
                </p:txBody>
              </p:sp>
            </p:grpSp>
            <p:sp>
              <p:nvSpPr>
                <p:cNvPr id="132" name="Manual Operation 131"/>
                <p:cNvSpPr/>
                <p:nvPr/>
              </p:nvSpPr>
              <p:spPr>
                <a:xfrm>
                  <a:off x="7997844" y="1332855"/>
                  <a:ext cx="1024112" cy="34962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modmult_mux4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2" name="Group 181"/>
            <p:cNvGrpSpPr/>
            <p:nvPr/>
          </p:nvGrpSpPr>
          <p:grpSpPr>
            <a:xfrm>
              <a:off x="4416976" y="777743"/>
              <a:ext cx="2276388" cy="2559270"/>
              <a:chOff x="4773560" y="237353"/>
              <a:chExt cx="2276388" cy="255927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5595259" y="237353"/>
                <a:ext cx="1454689" cy="1607365"/>
                <a:chOff x="6004200" y="110503"/>
                <a:chExt cx="1454689" cy="1607365"/>
              </a:xfrm>
            </p:grpSpPr>
            <p:sp>
              <p:nvSpPr>
                <p:cNvPr id="77" name="Manual Operation 76"/>
                <p:cNvSpPr/>
                <p:nvPr/>
              </p:nvSpPr>
              <p:spPr>
                <a:xfrm>
                  <a:off x="6227874" y="832683"/>
                  <a:ext cx="1024112" cy="34962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modmult_mux1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6004200" y="290454"/>
                  <a:ext cx="563629" cy="537883"/>
                  <a:chOff x="2425595" y="559396"/>
                  <a:chExt cx="563629" cy="537883"/>
                </a:xfrm>
              </p:grpSpPr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2936837" y="559396"/>
                    <a:ext cx="0" cy="5378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flipV="1">
                    <a:off x="2884449" y="708025"/>
                    <a:ext cx="104775" cy="120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425595" y="670803"/>
                    <a:ext cx="563629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KEY_WIDTH</a:t>
                    </a:r>
                    <a:endParaRPr lang="en-US" sz="900" dirty="0"/>
                  </a:p>
                </p:txBody>
              </p: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720190" y="1179985"/>
                  <a:ext cx="0" cy="5378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Group 139"/>
                <p:cNvGrpSpPr/>
                <p:nvPr/>
              </p:nvGrpSpPr>
              <p:grpSpPr>
                <a:xfrm>
                  <a:off x="6866955" y="290453"/>
                  <a:ext cx="591934" cy="537883"/>
                  <a:chOff x="3448050" y="711796"/>
                  <a:chExt cx="591934" cy="537883"/>
                </a:xfrm>
              </p:grpSpPr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3499821" y="711796"/>
                    <a:ext cx="0" cy="5378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V="1">
                    <a:off x="3448050" y="860425"/>
                    <a:ext cx="104775" cy="120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3485706" y="836902"/>
                    <a:ext cx="554278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KEY_WIDTH</a:t>
                    </a:r>
                    <a:endParaRPr lang="en-US" sz="900" dirty="0"/>
                  </a:p>
                </p:txBody>
              </p:sp>
            </p:grpSp>
            <p:sp>
              <p:nvSpPr>
                <p:cNvPr id="149" name="TextBox 148"/>
                <p:cNvSpPr txBox="1"/>
                <p:nvPr/>
              </p:nvSpPr>
              <p:spPr>
                <a:xfrm>
                  <a:off x="6739562" y="110503"/>
                  <a:ext cx="4461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smtClean="0"/>
                    <a:t>“1”</a:t>
                  </a:r>
                  <a:endParaRPr lang="en-US" sz="1200" b="1" dirty="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4773560" y="1124574"/>
                <a:ext cx="1834518" cy="1672049"/>
                <a:chOff x="4773560" y="1124574"/>
                <a:chExt cx="1834518" cy="1672049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4773560" y="1842856"/>
                  <a:ext cx="1834518" cy="953767"/>
                  <a:chOff x="4773560" y="1842856"/>
                  <a:chExt cx="1834518" cy="953767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4773560" y="1842856"/>
                    <a:ext cx="1834518" cy="349623"/>
                    <a:chOff x="6030605" y="1857049"/>
                    <a:chExt cx="1834518" cy="349623"/>
                  </a:xfrm>
                </p:grpSpPr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6030605" y="1918640"/>
                      <a:ext cx="897550" cy="200055"/>
                      <a:chOff x="1836685" y="1157415"/>
                      <a:chExt cx="897550" cy="200055"/>
                    </a:xfrm>
                  </p:grpSpPr>
                  <p:cxnSp>
                    <p:nvCxnSpPr>
                      <p:cNvPr id="128" name="Straight Arrow Connector 127"/>
                      <p:cNvCxnSpPr/>
                      <p:nvPr/>
                    </p:nvCxnSpPr>
                    <p:spPr>
                      <a:xfrm>
                        <a:off x="2462722" y="1269398"/>
                        <a:ext cx="271513" cy="2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9" name="TextBox 128"/>
                      <p:cNvSpPr txBox="1"/>
                      <p:nvPr/>
                    </p:nvSpPr>
                    <p:spPr>
                      <a:xfrm>
                        <a:off x="1836685" y="1157415"/>
                        <a:ext cx="692818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700" dirty="0" err="1"/>
                          <a:t>f</a:t>
                        </a:r>
                        <a:r>
                          <a:rPr lang="en-US" sz="700" dirty="0" err="1" smtClean="0"/>
                          <a:t>irst_iteration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131" name="Manual Operation 130"/>
                    <p:cNvSpPr/>
                    <p:nvPr/>
                  </p:nvSpPr>
                  <p:spPr>
                    <a:xfrm>
                      <a:off x="6841011" y="1857049"/>
                      <a:ext cx="1024112" cy="349623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modmult_mux2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56" name="Elbow Connector 155"/>
                  <p:cNvCxnSpPr/>
                  <p:nvPr/>
                </p:nvCxnSpPr>
                <p:spPr>
                  <a:xfrm rot="16200000" flipH="1">
                    <a:off x="6043922" y="2242496"/>
                    <a:ext cx="605670" cy="502583"/>
                  </a:xfrm>
                  <a:prstGeom prst="bentConnector3">
                    <a:avLst>
                      <a:gd name="adj1" fmla="val 2731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5327222" y="1124574"/>
                  <a:ext cx="765727" cy="717833"/>
                  <a:chOff x="6115794" y="390254"/>
                  <a:chExt cx="765727" cy="717833"/>
                </a:xfrm>
              </p:grpSpPr>
              <p:cxnSp>
                <p:nvCxnSpPr>
                  <p:cNvPr id="175" name="Straight Arrow Connector 174"/>
                  <p:cNvCxnSpPr/>
                  <p:nvPr/>
                </p:nvCxnSpPr>
                <p:spPr>
                  <a:xfrm>
                    <a:off x="6614531" y="570204"/>
                    <a:ext cx="0" cy="5378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6562760" y="718833"/>
                    <a:ext cx="104775" cy="120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6115794" y="689411"/>
                    <a:ext cx="554278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KEY_WIDTH</a:t>
                    </a:r>
                    <a:endParaRPr lang="en-US" sz="900" dirty="0"/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435367" y="390254"/>
                    <a:ext cx="44615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“1”</a:t>
                    </a:r>
                    <a:endParaRPr lang="en-US" sz="1200" b="1" dirty="0"/>
                  </a:p>
                </p:txBody>
              </p:sp>
            </p:grpSp>
          </p:grpSp>
        </p:grpSp>
        <p:grpSp>
          <p:nvGrpSpPr>
            <p:cNvPr id="200" name="Group 199"/>
            <p:cNvGrpSpPr/>
            <p:nvPr/>
          </p:nvGrpSpPr>
          <p:grpSpPr>
            <a:xfrm>
              <a:off x="6617403" y="2729555"/>
              <a:ext cx="1148877" cy="607458"/>
              <a:chOff x="6617403" y="2729555"/>
              <a:chExt cx="1148877" cy="607458"/>
            </a:xfrm>
          </p:grpSpPr>
          <p:cxnSp>
            <p:nvCxnSpPr>
              <p:cNvPr id="191" name="Straight Arrow Connector 190"/>
              <p:cNvCxnSpPr/>
              <p:nvPr/>
            </p:nvCxnSpPr>
            <p:spPr>
              <a:xfrm>
                <a:off x="6634625" y="3068071"/>
                <a:ext cx="0" cy="26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 flipV="1">
                <a:off x="6617403" y="3061312"/>
                <a:ext cx="1148877" cy="6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7754098" y="2729555"/>
                <a:ext cx="2596" cy="344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Straight Arrow Connector 197"/>
            <p:cNvCxnSpPr/>
            <p:nvPr/>
          </p:nvCxnSpPr>
          <p:spPr>
            <a:xfrm>
              <a:off x="6486461" y="4228743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6486462" y="4464852"/>
              <a:ext cx="2273774" cy="190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748543" y="2105075"/>
              <a:ext cx="0" cy="239266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/>
            <p:cNvGrpSpPr/>
            <p:nvPr/>
          </p:nvGrpSpPr>
          <p:grpSpPr>
            <a:xfrm>
              <a:off x="7944756" y="2105075"/>
              <a:ext cx="815480" cy="275701"/>
              <a:chOff x="6617404" y="3061312"/>
              <a:chExt cx="815480" cy="275701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6629887" y="3068071"/>
                <a:ext cx="0" cy="26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6617404" y="3061312"/>
                <a:ext cx="81548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/>
            <p:cNvGrpSpPr/>
            <p:nvPr/>
          </p:nvGrpSpPr>
          <p:grpSpPr>
            <a:xfrm>
              <a:off x="6863065" y="4614693"/>
              <a:ext cx="630797" cy="151933"/>
              <a:chOff x="6863065" y="4614693"/>
              <a:chExt cx="630797" cy="151933"/>
            </a:xfrm>
          </p:grpSpPr>
          <p:cxnSp>
            <p:nvCxnSpPr>
              <p:cNvPr id="210" name="Straight Arrow Connector 209"/>
              <p:cNvCxnSpPr/>
              <p:nvPr/>
            </p:nvCxnSpPr>
            <p:spPr>
              <a:xfrm>
                <a:off x="6877279" y="4614693"/>
                <a:ext cx="0" cy="1519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6863065" y="4614693"/>
                <a:ext cx="6307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7442758" y="4493736"/>
              <a:ext cx="446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“0”</a:t>
              </a:r>
              <a:endParaRPr lang="en-US" sz="1200" b="1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6679493" y="5116249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6555177" y="5616380"/>
              <a:ext cx="446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R</a:t>
              </a:r>
              <a:endParaRPr lang="en-US" sz="1200" b="1" dirty="0"/>
            </a:p>
          </p:txBody>
        </p:sp>
      </p:grpSp>
      <p:cxnSp>
        <p:nvCxnSpPr>
          <p:cNvPr id="219" name="Straight Connector 218"/>
          <p:cNvCxnSpPr/>
          <p:nvPr/>
        </p:nvCxnSpPr>
        <p:spPr>
          <a:xfrm flipH="1">
            <a:off x="3904188" y="961237"/>
            <a:ext cx="2659" cy="15266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3906582" y="969663"/>
            <a:ext cx="18491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606526" y="4259559"/>
            <a:ext cx="1266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modmultiplier_out</a:t>
            </a:r>
            <a:endParaRPr lang="en-US" sz="12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511744" y="4326760"/>
            <a:ext cx="1266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modsquare_out</a:t>
            </a:r>
            <a:endParaRPr lang="en-US" sz="1200" b="1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90415" y="4056080"/>
            <a:ext cx="851515" cy="516901"/>
            <a:chOff x="1290415" y="4056080"/>
            <a:chExt cx="851515" cy="516901"/>
          </a:xfrm>
        </p:grpSpPr>
        <p:cxnSp>
          <p:nvCxnSpPr>
            <p:cNvPr id="228" name="Straight Arrow Connector 227"/>
            <p:cNvCxnSpPr/>
            <p:nvPr/>
          </p:nvCxnSpPr>
          <p:spPr>
            <a:xfrm>
              <a:off x="1702268" y="4056080"/>
              <a:ext cx="50" cy="37407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1290415" y="4372926"/>
              <a:ext cx="8515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/>
                <a:t>modsquare_ready</a:t>
              </a:r>
              <a:endParaRPr lang="en-US" sz="10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0457" y="4225430"/>
            <a:ext cx="958917" cy="510440"/>
            <a:chOff x="996516" y="4056080"/>
            <a:chExt cx="958917" cy="510440"/>
          </a:xfrm>
        </p:grpSpPr>
        <p:cxnSp>
          <p:nvCxnSpPr>
            <p:cNvPr id="233" name="Straight Arrow Connector 232"/>
            <p:cNvCxnSpPr/>
            <p:nvPr/>
          </p:nvCxnSpPr>
          <p:spPr>
            <a:xfrm>
              <a:off x="1702268" y="4056080"/>
              <a:ext cx="50" cy="37407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996516" y="4366465"/>
              <a:ext cx="9589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/>
                <a:t>modmultiplier_ready</a:t>
              </a:r>
              <a:endParaRPr lang="en-US" sz="10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76782" y="5062436"/>
            <a:ext cx="49377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			: Input A  (KEY_WIDTH bits)</a:t>
            </a:r>
          </a:p>
          <a:p>
            <a:r>
              <a:rPr lang="en-US" sz="1000" dirty="0" smtClean="0"/>
              <a:t>C			: Input C </a:t>
            </a:r>
            <a:r>
              <a:rPr lang="en-US" sz="1000" dirty="0"/>
              <a:t> (KEY_WIDTH bits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R			: Output R (</a:t>
            </a:r>
            <a:r>
              <a:rPr lang="en-US" sz="1000" dirty="0"/>
              <a:t>KEY_WIDTH bits)</a:t>
            </a:r>
            <a:endParaRPr lang="en-US" sz="1000" dirty="0" smtClean="0"/>
          </a:p>
          <a:p>
            <a:r>
              <a:rPr lang="en-US" sz="1000" dirty="0" err="1" smtClean="0"/>
              <a:t>calc_trigger</a:t>
            </a:r>
            <a:r>
              <a:rPr lang="en-US" sz="1000" dirty="0" smtClean="0"/>
              <a:t>		: Triggers start of a new calculation</a:t>
            </a:r>
          </a:p>
          <a:p>
            <a:r>
              <a:rPr lang="en-US" sz="1000" dirty="0" err="1" smtClean="0"/>
              <a:t>modmultiplier_ready</a:t>
            </a:r>
            <a:r>
              <a:rPr lang="en-US" sz="1000" dirty="0" smtClean="0"/>
              <a:t>	: Indicates the </a:t>
            </a:r>
            <a:r>
              <a:rPr lang="en-US" sz="1000" dirty="0" err="1" smtClean="0"/>
              <a:t>modmultiplier</a:t>
            </a:r>
            <a:r>
              <a:rPr lang="en-US" sz="1000" dirty="0" smtClean="0"/>
              <a:t> is ready for a new calculation</a:t>
            </a:r>
          </a:p>
          <a:p>
            <a:r>
              <a:rPr lang="en-US" sz="1000" dirty="0" err="1" smtClean="0"/>
              <a:t>modsquare_ready</a:t>
            </a:r>
            <a:r>
              <a:rPr lang="en-US" sz="1000" dirty="0"/>
              <a:t>	: </a:t>
            </a:r>
            <a:r>
              <a:rPr lang="en-US" sz="1000" dirty="0" smtClean="0"/>
              <a:t>Indicates </a:t>
            </a:r>
            <a:r>
              <a:rPr lang="en-US" sz="1000" dirty="0"/>
              <a:t>the </a:t>
            </a:r>
            <a:r>
              <a:rPr lang="en-US" sz="1000" dirty="0" err="1" smtClean="0"/>
              <a:t>modsquare</a:t>
            </a:r>
            <a:r>
              <a:rPr lang="en-US" sz="1000" dirty="0" smtClean="0"/>
              <a:t> is </a:t>
            </a:r>
            <a:r>
              <a:rPr lang="en-US" sz="1000" dirty="0"/>
              <a:t>ready </a:t>
            </a:r>
            <a:r>
              <a:rPr lang="en-US" sz="1000" dirty="0" smtClean="0"/>
              <a:t>for </a:t>
            </a:r>
            <a:r>
              <a:rPr lang="en-US" sz="1000" dirty="0"/>
              <a:t>a new </a:t>
            </a:r>
            <a:r>
              <a:rPr lang="en-US" sz="1000" dirty="0" smtClean="0"/>
              <a:t>calculation</a:t>
            </a:r>
          </a:p>
          <a:p>
            <a:r>
              <a:rPr lang="en-US" sz="1000" dirty="0" err="1" smtClean="0"/>
              <a:t>modsquare_out</a:t>
            </a:r>
            <a:r>
              <a:rPr lang="en-US" sz="1000" dirty="0" smtClean="0"/>
              <a:t>		: Output of </a:t>
            </a:r>
            <a:r>
              <a:rPr lang="en-US" sz="1000" dirty="0" err="1" smtClean="0"/>
              <a:t>modsqaure</a:t>
            </a:r>
            <a:r>
              <a:rPr lang="en-US" sz="1000" dirty="0" smtClean="0"/>
              <a:t> (</a:t>
            </a:r>
            <a:r>
              <a:rPr lang="en-US" sz="1000" dirty="0"/>
              <a:t>KEY_WIDTH bits)</a:t>
            </a:r>
          </a:p>
          <a:p>
            <a:r>
              <a:rPr lang="en-US" sz="1000" dirty="0" err="1" smtClean="0"/>
              <a:t>modmultiplier_out</a:t>
            </a:r>
            <a:r>
              <a:rPr lang="en-US" sz="1000" dirty="0" smtClean="0"/>
              <a:t>	: Output </a:t>
            </a:r>
            <a:r>
              <a:rPr lang="en-US" sz="1000" dirty="0"/>
              <a:t>of </a:t>
            </a:r>
            <a:r>
              <a:rPr lang="en-US" sz="1000" dirty="0" err="1" smtClean="0"/>
              <a:t>modmultiplier</a:t>
            </a:r>
            <a:r>
              <a:rPr lang="en-US" sz="1000" dirty="0" smtClean="0"/>
              <a:t> (KEY_WIDTH </a:t>
            </a:r>
            <a:r>
              <a:rPr lang="en-US" sz="1000" dirty="0"/>
              <a:t>bits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counter			: Binary exponentiation arbiter</a:t>
            </a:r>
            <a:endParaRPr lang="en-US" sz="1000" dirty="0"/>
          </a:p>
          <a:p>
            <a:r>
              <a:rPr lang="en-US" sz="1000" dirty="0" err="1" smtClean="0"/>
              <a:t>done_internal</a:t>
            </a:r>
            <a:r>
              <a:rPr lang="en-US" sz="1000" dirty="0"/>
              <a:t> </a:t>
            </a:r>
            <a:r>
              <a:rPr lang="en-US" sz="1000" dirty="0" smtClean="0"/>
              <a:t>		: Internal done signal, indicates when computation is complete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260337" y="59765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modexp</a:t>
            </a:r>
            <a:r>
              <a:rPr lang="en-US" dirty="0" smtClean="0"/>
              <a:t>: R = </a:t>
            </a:r>
            <a:r>
              <a:rPr lang="en-US" dirty="0" err="1"/>
              <a:t>A</a:t>
            </a:r>
            <a:r>
              <a:rPr lang="en-US" dirty="0" err="1" smtClean="0"/>
              <a:t>^b</a:t>
            </a:r>
            <a:r>
              <a:rPr lang="en-US" dirty="0" smtClean="0"/>
              <a:t> mod C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8363385" y="1565912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counter(0)</a:t>
            </a:r>
            <a:endParaRPr lang="en-US" sz="1000" dirty="0"/>
          </a:p>
        </p:txBody>
      </p:sp>
      <p:cxnSp>
        <p:nvCxnSpPr>
          <p:cNvPr id="240" name="Straight Arrow Connector 239"/>
          <p:cNvCxnSpPr/>
          <p:nvPr/>
        </p:nvCxnSpPr>
        <p:spPr>
          <a:xfrm flipH="1">
            <a:off x="8017018" y="1670557"/>
            <a:ext cx="412666" cy="46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6390181" y="1674734"/>
            <a:ext cx="412666" cy="46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801610" y="1674734"/>
            <a:ext cx="0" cy="299403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6803378" y="1971387"/>
            <a:ext cx="1486466" cy="314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8288872" y="1674734"/>
            <a:ext cx="0" cy="299403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7129173" y="4941437"/>
            <a:ext cx="329690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381994" y="4834552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done_internal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631861" y="2219287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607672" y="1426193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252502" y="1413124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47181" y="2315227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1             0</a:t>
            </a:r>
            <a:endParaRPr lang="pt-BR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436614" y="2302614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351873" y="4709772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33152" y="4330359"/>
            <a:ext cx="1572484" cy="367067"/>
            <a:chOff x="137890" y="4330359"/>
            <a:chExt cx="1572484" cy="367067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943" y="4373802"/>
              <a:ext cx="555431" cy="302220"/>
            </a:xfrm>
            <a:prstGeom prst="rect">
              <a:avLst/>
            </a:prstGeom>
          </p:spPr>
        </p:pic>
        <p:grpSp>
          <p:nvGrpSpPr>
            <p:cNvPr id="86" name="Group 85"/>
            <p:cNvGrpSpPr/>
            <p:nvPr/>
          </p:nvGrpSpPr>
          <p:grpSpPr>
            <a:xfrm>
              <a:off x="137890" y="4330359"/>
              <a:ext cx="1181249" cy="367067"/>
              <a:chOff x="251600" y="4330359"/>
              <a:chExt cx="1181249" cy="36706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1134397" y="4437547"/>
                <a:ext cx="258351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26702" y="4330359"/>
                <a:ext cx="59182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counter(0)</a:t>
                </a:r>
                <a:endParaRPr lang="en-US" sz="1000" dirty="0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1134396" y="4611784"/>
                <a:ext cx="258352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094295" y="4434663"/>
                <a:ext cx="338554" cy="180499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s-IS" sz="1000" smtClean="0"/>
                  <a:t>…</a:t>
                </a:r>
                <a:endParaRPr lang="en-US" sz="1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1600" y="4497371"/>
                <a:ext cx="9669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counter(KEY_SIZE - 1)</a:t>
                </a:r>
                <a:endParaRPr lang="en-US" sz="1000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1557151" y="4524912"/>
              <a:ext cx="1395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1920" y="1744221"/>
            <a:ext cx="2086984" cy="887506"/>
            <a:chOff x="401920" y="1744221"/>
            <a:chExt cx="2086984" cy="887506"/>
          </a:xfrm>
        </p:grpSpPr>
        <p:sp>
          <p:nvSpPr>
            <p:cNvPr id="4" name="Manual Operation 3"/>
            <p:cNvSpPr/>
            <p:nvPr/>
          </p:nvSpPr>
          <p:spPr>
            <a:xfrm>
              <a:off x="1464792" y="2282104"/>
              <a:ext cx="1024112" cy="349623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m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odsquare_mux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36621" y="2454224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1920" y="2354196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/>
                <a:t>f</a:t>
              </a:r>
              <a:r>
                <a:rPr lang="en-US" sz="700" dirty="0" err="1" smtClean="0"/>
                <a:t>irst_iteration</a:t>
              </a:r>
              <a:endParaRPr lang="en-US" sz="1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62762" y="1744221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710374" y="1892850"/>
              <a:ext cx="104775" cy="1203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5778" y="1855628"/>
              <a:ext cx="5750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KEY_WIDTH</a:t>
              </a:r>
              <a:endParaRPr lang="en-US" sz="9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7184" y="1558324"/>
            <a:ext cx="247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</a:t>
            </a:r>
            <a:endParaRPr lang="en-US" sz="1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6725" y="2631727"/>
            <a:ext cx="0" cy="53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091251" y="1741177"/>
            <a:ext cx="575033" cy="537883"/>
            <a:chOff x="1859747" y="1896621"/>
            <a:chExt cx="575033" cy="53788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15162" y="1896621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62774" y="2045250"/>
              <a:ext cx="104775" cy="1203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59747" y="2023522"/>
              <a:ext cx="5750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KEY_WIDTH</a:t>
              </a:r>
              <a:endParaRPr lang="en-US" sz="9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41046" y="3117714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counter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56727" y="2849779"/>
            <a:ext cx="12360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92784" y="1719575"/>
            <a:ext cx="392" cy="11459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132815" y="1732013"/>
            <a:ext cx="10599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94772" y="2393423"/>
            <a:ext cx="402955" cy="37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94772" y="1840843"/>
            <a:ext cx="402955" cy="37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RSh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ight Triangle 34"/>
          <p:cNvSpPr/>
          <p:nvPr/>
        </p:nvSpPr>
        <p:spPr>
          <a:xfrm rot="8151439" flipH="1">
            <a:off x="3355561" y="2670779"/>
            <a:ext cx="84330" cy="8534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07150" y="2587418"/>
            <a:ext cx="32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clk</a:t>
            </a:r>
            <a:r>
              <a:rPr lang="en-US" sz="800" dirty="0" smtClean="0"/>
              <a:t> </a:t>
            </a:r>
            <a:endParaRPr lang="en-US" sz="105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411984" y="2711974"/>
            <a:ext cx="363890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06516" y="2757352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calc_trigger</a:t>
            </a:r>
            <a:endParaRPr lang="en-US" sz="1000" dirty="0"/>
          </a:p>
        </p:txBody>
      </p:sp>
      <p:sp>
        <p:nvSpPr>
          <p:cNvPr id="40" name="Round Same Side Corner Rectangle 39"/>
          <p:cNvSpPr/>
          <p:nvPr/>
        </p:nvSpPr>
        <p:spPr>
          <a:xfrm rot="5400000">
            <a:off x="1693542" y="3995421"/>
            <a:ext cx="759146" cy="743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78509" y="3987127"/>
            <a:ext cx="1322970" cy="200055"/>
            <a:chOff x="378509" y="4009352"/>
            <a:chExt cx="1322970" cy="20005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77940" y="4117924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8509" y="4009352"/>
              <a:ext cx="8515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modsquare_ready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8870" y="4142092"/>
            <a:ext cx="1432609" cy="200055"/>
            <a:chOff x="268870" y="4211942"/>
            <a:chExt cx="1432609" cy="200055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1177940" y="4317979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8870" y="4211942"/>
              <a:ext cx="9589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modmultiplier_ready</a:t>
              </a:r>
              <a:endParaRPr lang="en-US" sz="1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2452335" y="4367056"/>
            <a:ext cx="523539" cy="2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Manual Operation 57"/>
          <p:cNvSpPr/>
          <p:nvPr/>
        </p:nvSpPr>
        <p:spPr>
          <a:xfrm rot="16200000">
            <a:off x="2638630" y="4424398"/>
            <a:ext cx="1024112" cy="349623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0" r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trigger_mux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452335" y="4938556"/>
            <a:ext cx="523539" cy="2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41550" y="482647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‘1’</a:t>
            </a:r>
            <a:endParaRPr lang="en-US" sz="1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325498" y="4611578"/>
            <a:ext cx="523539" cy="2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3162113" y="5013833"/>
            <a:ext cx="0" cy="32334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24150" y="5291102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f</a:t>
            </a:r>
            <a:r>
              <a:rPr lang="en-US" sz="700" dirty="0" err="1" smtClean="0"/>
              <a:t>irst_iteration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77897" y="4499181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calc_trigger</a:t>
            </a:r>
            <a:endParaRPr lang="en-US" sz="1000" dirty="0"/>
          </a:p>
        </p:txBody>
      </p:sp>
      <p:sp>
        <p:nvSpPr>
          <p:cNvPr id="74" name="Round Same Side Corner Rectangle 73"/>
          <p:cNvSpPr/>
          <p:nvPr/>
        </p:nvSpPr>
        <p:spPr>
          <a:xfrm rot="16200000">
            <a:off x="3791582" y="2429174"/>
            <a:ext cx="557076" cy="5655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364366" y="2865224"/>
            <a:ext cx="495133" cy="45719"/>
            <a:chOff x="5181512" y="3475441"/>
            <a:chExt cx="495133" cy="45719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5222460" y="3489065"/>
              <a:ext cx="454185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 flipH="1">
              <a:off x="5181512" y="34754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>
            <a:off x="4352332" y="2711974"/>
            <a:ext cx="5066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02563" y="2602807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modsquare_ready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802532" y="2427939"/>
            <a:ext cx="958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modmultiplier_ready</a:t>
            </a:r>
            <a:endParaRPr lang="en-US" sz="10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352331" y="2538376"/>
            <a:ext cx="5066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802532" y="5175504"/>
            <a:ext cx="2872659" cy="759502"/>
            <a:chOff x="5488423" y="3053772"/>
            <a:chExt cx="2872659" cy="759502"/>
          </a:xfrm>
        </p:grpSpPr>
        <p:grpSp>
          <p:nvGrpSpPr>
            <p:cNvPr id="94" name="Group 93"/>
            <p:cNvGrpSpPr/>
            <p:nvPr/>
          </p:nvGrpSpPr>
          <p:grpSpPr>
            <a:xfrm>
              <a:off x="5488423" y="3426556"/>
              <a:ext cx="1572484" cy="367067"/>
              <a:chOff x="137890" y="4330359"/>
              <a:chExt cx="1572484" cy="367067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4943" y="4373802"/>
                <a:ext cx="555431" cy="302220"/>
              </a:xfrm>
              <a:prstGeom prst="rect">
                <a:avLst/>
              </a:prstGeom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890" y="4330359"/>
                <a:ext cx="1181249" cy="367067"/>
                <a:chOff x="251600" y="4330359"/>
                <a:chExt cx="1181249" cy="367067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134397" y="4437547"/>
                  <a:ext cx="258351" cy="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626702" y="4330359"/>
                  <a:ext cx="59182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counter(0)</a:t>
                  </a:r>
                  <a:endParaRPr lang="en-US" sz="1000" dirty="0"/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134396" y="4611784"/>
                  <a:ext cx="258352" cy="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1094295" y="4434663"/>
                  <a:ext cx="338554" cy="180499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is-IS" sz="1000" smtClean="0"/>
                    <a:t>…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51600" y="4497371"/>
                  <a:ext cx="9669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counter(KEY_SIZE - 1)</a:t>
                  </a:r>
                  <a:endParaRPr lang="en-US" sz="1000" dirty="0"/>
                </a:p>
              </p:txBody>
            </p:sp>
          </p:grpSp>
          <p:cxnSp>
            <p:nvCxnSpPr>
              <p:cNvPr id="97" name="Straight Arrow Connector 96"/>
              <p:cNvCxnSpPr/>
              <p:nvPr/>
            </p:nvCxnSpPr>
            <p:spPr>
              <a:xfrm>
                <a:off x="1557151" y="4524912"/>
                <a:ext cx="139590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ound Same Side Corner Rectangle 102"/>
            <p:cNvSpPr/>
            <p:nvPr/>
          </p:nvSpPr>
          <p:spPr>
            <a:xfrm rot="5400000">
              <a:off x="7078750" y="3062066"/>
              <a:ext cx="759146" cy="7432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5763717" y="3053772"/>
              <a:ext cx="1322970" cy="200055"/>
              <a:chOff x="378509" y="4009352"/>
              <a:chExt cx="1322970" cy="20005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177940" y="4117924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378509" y="4009352"/>
                <a:ext cx="85151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modsquare_ready</a:t>
                </a:r>
                <a:endParaRPr lang="en-US" sz="10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654078" y="3208737"/>
              <a:ext cx="1432609" cy="200055"/>
              <a:chOff x="268870" y="4211942"/>
              <a:chExt cx="1432609" cy="200055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 flipV="1">
                <a:off x="1177940" y="4317979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268870" y="4211942"/>
                <a:ext cx="95891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modmultiplier_ready</a:t>
                </a:r>
                <a:endParaRPr lang="en-US" sz="1000" dirty="0"/>
              </a:p>
            </p:txBody>
          </p:sp>
        </p:grpSp>
        <p:cxnSp>
          <p:nvCxnSpPr>
            <p:cNvPr id="110" name="Straight Arrow Connector 109"/>
            <p:cNvCxnSpPr/>
            <p:nvPr/>
          </p:nvCxnSpPr>
          <p:spPr>
            <a:xfrm flipV="1">
              <a:off x="7837543" y="3433701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035861" y="360278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675191" y="5448260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done_internal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612906" y="2213887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2458478" y="4494378"/>
            <a:ext cx="77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1           0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239</TotalTime>
  <Words>131</Words>
  <Application>Microsoft Office PowerPoint</Application>
  <PresentationFormat>On-screen Show (4:3)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Kairalla Kolotelo</dc:creator>
  <cp:lastModifiedBy>Guilherme Kairalla Kolotelo</cp:lastModifiedBy>
  <cp:revision>35</cp:revision>
  <dcterms:created xsi:type="dcterms:W3CDTF">2016-06-19T16:58:04Z</dcterms:created>
  <dcterms:modified xsi:type="dcterms:W3CDTF">2016-06-26T21:09:40Z</dcterms:modified>
</cp:coreProperties>
</file>