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-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992968"/>
            <a:ext cx="10363200" cy="6366933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9605435"/>
            <a:ext cx="9144000" cy="4415365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6E7E-852B-4601-8AB2-EB8F1007C320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7C74-52B8-48DE-B83E-47DC07B9C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40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6E7E-852B-4601-8AB2-EB8F1007C320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7C74-52B8-48DE-B83E-47DC07B9C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354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973667"/>
            <a:ext cx="2628900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973667"/>
            <a:ext cx="7734300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6E7E-852B-4601-8AB2-EB8F1007C320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7C74-52B8-48DE-B83E-47DC07B9C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18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6E7E-852B-4601-8AB2-EB8F1007C320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7C74-52B8-48DE-B83E-47DC07B9C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60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559305"/>
            <a:ext cx="10515600" cy="760729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2238572"/>
            <a:ext cx="10515600" cy="40004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6E7E-852B-4601-8AB2-EB8F1007C320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7C74-52B8-48DE-B83E-47DC07B9C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1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868333"/>
            <a:ext cx="51816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868333"/>
            <a:ext cx="51816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6E7E-852B-4601-8AB2-EB8F1007C320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7C74-52B8-48DE-B83E-47DC07B9C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37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3671"/>
            <a:ext cx="105156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4483101"/>
            <a:ext cx="5157787" cy="219709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6680200"/>
            <a:ext cx="5157787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4483101"/>
            <a:ext cx="5183188" cy="219709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6680200"/>
            <a:ext cx="5183188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6E7E-852B-4601-8AB2-EB8F1007C320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7C74-52B8-48DE-B83E-47DC07B9C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222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6E7E-852B-4601-8AB2-EB8F1007C320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7C74-52B8-48DE-B83E-47DC07B9C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164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6E7E-852B-4601-8AB2-EB8F1007C320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7C74-52B8-48DE-B83E-47DC07B9C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83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19200"/>
            <a:ext cx="3932237" cy="4267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633138"/>
            <a:ext cx="6172200" cy="1299633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486400"/>
            <a:ext cx="3932237" cy="1016423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6E7E-852B-4601-8AB2-EB8F1007C320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7C74-52B8-48DE-B83E-47DC07B9C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03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19200"/>
            <a:ext cx="3932237" cy="4267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633138"/>
            <a:ext cx="6172200" cy="12996333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486400"/>
            <a:ext cx="3932237" cy="1016423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6E7E-852B-4601-8AB2-EB8F1007C320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7C74-52B8-48DE-B83E-47DC07B9C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91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973671"/>
            <a:ext cx="105156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868333"/>
            <a:ext cx="105156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6950271"/>
            <a:ext cx="2743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C6E7E-852B-4601-8AB2-EB8F1007C320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6950271"/>
            <a:ext cx="2743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97C74-52B8-48DE-B83E-47DC07B9C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06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phy.com/gifs/falcaolucas-gw3MROIiJp44tg0E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C91681F-DDF2-4AB3-B4EE-70057D7A1371}"/>
              </a:ext>
            </a:extLst>
          </p:cNvPr>
          <p:cNvCxnSpPr/>
          <p:nvPr/>
        </p:nvCxnSpPr>
        <p:spPr>
          <a:xfrm>
            <a:off x="1762125" y="1685925"/>
            <a:ext cx="866775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person sitting on a bus&#10;&#10;Description automatically generated">
            <a:extLst>
              <a:ext uri="{FF2B5EF4-FFF2-40B4-BE49-F238E27FC236}">
                <a16:creationId xmlns:a16="http://schemas.microsoft.com/office/drawing/2014/main" id="{E40E0286-9855-408A-ADF0-CDB26C214E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/>
        </p:blipFill>
        <p:spPr>
          <a:xfrm>
            <a:off x="1910943" y="661480"/>
            <a:ext cx="836580" cy="836580"/>
          </a:xfrm>
          <a:prstGeom prst="flowChartConnector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8D9480D-ACB0-4E95-A4A7-159F63DA1833}"/>
              </a:ext>
            </a:extLst>
          </p:cNvPr>
          <p:cNvSpPr txBox="1"/>
          <p:nvPr/>
        </p:nvSpPr>
        <p:spPr>
          <a:xfrm>
            <a:off x="7783953" y="1117251"/>
            <a:ext cx="1264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About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35255A-5250-4A47-925E-982B5431E3AE}"/>
              </a:ext>
            </a:extLst>
          </p:cNvPr>
          <p:cNvSpPr txBox="1"/>
          <p:nvPr/>
        </p:nvSpPr>
        <p:spPr>
          <a:xfrm>
            <a:off x="8922089" y="1117252"/>
            <a:ext cx="1507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Creatives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42E8DF-CACD-414D-9B46-10AC17C4C15F}"/>
              </a:ext>
            </a:extLst>
          </p:cNvPr>
          <p:cNvSpPr txBox="1"/>
          <p:nvPr/>
        </p:nvSpPr>
        <p:spPr>
          <a:xfrm>
            <a:off x="3646656" y="2752820"/>
            <a:ext cx="38035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highlight>
                  <a:srgbClr val="808080"/>
                </a:highlight>
              </a:rPr>
              <a:t>This sets the mood…</a:t>
            </a:r>
          </a:p>
          <a:p>
            <a:endParaRPr lang="en-US" dirty="0">
              <a:solidFill>
                <a:schemeClr val="accent4"/>
              </a:solidFill>
            </a:endParaRPr>
          </a:p>
          <a:p>
            <a:r>
              <a:rPr lang="en-US" dirty="0">
                <a:solidFill>
                  <a:schemeClr val="accent4"/>
                </a:solidFill>
                <a:highlight>
                  <a:srgbClr val="808080"/>
                </a:highlight>
              </a:rPr>
              <a:t>Feel free to pause/play as you wish…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68048E-4E26-4122-A3E0-8640519EB117}"/>
              </a:ext>
            </a:extLst>
          </p:cNvPr>
          <p:cNvSpPr/>
          <p:nvPr/>
        </p:nvSpPr>
        <p:spPr>
          <a:xfrm>
            <a:off x="3462811" y="8959334"/>
            <a:ext cx="5266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https://giphy.com/gifs/falcaolucas-gw3MROIiJp44tg0E</a:t>
            </a:r>
            <a:endParaRPr lang="en-US" dirty="0"/>
          </a:p>
        </p:txBody>
      </p:sp>
      <p:pic>
        <p:nvPicPr>
          <p:cNvPr id="1026" name="Picture 2" descr="aesthetic anime GIF by animatr">
            <a:extLst>
              <a:ext uri="{FF2B5EF4-FFF2-40B4-BE49-F238E27FC236}">
                <a16:creationId xmlns:a16="http://schemas.microsoft.com/office/drawing/2014/main" id="{7770D06C-B9CA-45EF-82F3-0D50F8D1984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656" y="4825985"/>
            <a:ext cx="38100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A2A0BD7-A34E-482B-8D49-9834E0A6BDAE}"/>
              </a:ext>
            </a:extLst>
          </p:cNvPr>
          <p:cNvSpPr txBox="1"/>
          <p:nvPr/>
        </p:nvSpPr>
        <p:spPr>
          <a:xfrm>
            <a:off x="8648700" y="2562225"/>
            <a:ext cx="2657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Player 5</a:t>
            </a:r>
          </a:p>
        </p:txBody>
      </p:sp>
    </p:spTree>
    <p:extLst>
      <p:ext uri="{BB962C8B-B14F-4D97-AF65-F5344CB8AC3E}">
        <p14:creationId xmlns:p14="http://schemas.microsoft.com/office/powerpoint/2010/main" val="4053181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erson sitting on a bus&#10;&#10;Description automatically generated">
            <a:extLst>
              <a:ext uri="{FF2B5EF4-FFF2-40B4-BE49-F238E27FC236}">
                <a16:creationId xmlns:a16="http://schemas.microsoft.com/office/drawing/2014/main" id="{ED6471EF-CC70-4957-989B-AB6D503AEC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/>
        </p:blipFill>
        <p:spPr>
          <a:xfrm>
            <a:off x="1910943" y="661480"/>
            <a:ext cx="836580" cy="836580"/>
          </a:xfrm>
          <a:prstGeom prst="flowChartConnector">
            <a:avLst/>
          </a:prstGeom>
          <a:ln w="38100">
            <a:solidFill>
              <a:srgbClr val="FFD966"/>
            </a:solidFill>
          </a:ln>
        </p:spPr>
      </p:pic>
    </p:spTree>
    <p:extLst>
      <p:ext uri="{BB962C8B-B14F-4D97-AF65-F5344CB8AC3E}">
        <p14:creationId xmlns:p14="http://schemas.microsoft.com/office/powerpoint/2010/main" val="2072951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6200</TotalTime>
  <Words>28</Words>
  <Application>Microsoft Office PowerPoint</Application>
  <PresentationFormat>Custom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Mitchell C Kong</dc:creator>
  <cp:lastModifiedBy>Mitchell C Kong</cp:lastModifiedBy>
  <cp:revision>10</cp:revision>
  <dcterms:created xsi:type="dcterms:W3CDTF">2020-03-02T01:13:58Z</dcterms:created>
  <dcterms:modified xsi:type="dcterms:W3CDTF">2020-03-07T07:07:44Z</dcterms:modified>
</cp:coreProperties>
</file>