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6E7E-852B-4601-8AB2-EB8F1007C32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phy.com/gifs/falcaolucas-gw3MROIiJp44tg0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91681F-DDF2-4AB3-B4EE-70057D7A1371}"/>
              </a:ext>
            </a:extLst>
          </p:cNvPr>
          <p:cNvCxnSpPr/>
          <p:nvPr/>
        </p:nvCxnSpPr>
        <p:spPr>
          <a:xfrm>
            <a:off x="1762125" y="1685925"/>
            <a:ext cx="86677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erson sitting on a bus&#10;&#10;Description automatically generated">
            <a:extLst>
              <a:ext uri="{FF2B5EF4-FFF2-40B4-BE49-F238E27FC236}">
                <a16:creationId xmlns:a16="http://schemas.microsoft.com/office/drawing/2014/main" id="{E40E0286-9855-408A-ADF0-CDB26C214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910943" y="661480"/>
            <a:ext cx="836580" cy="836580"/>
          </a:xfrm>
          <a:prstGeom prst="flowChartConnector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D9480D-ACB0-4E95-A4A7-159F63DA1833}"/>
              </a:ext>
            </a:extLst>
          </p:cNvPr>
          <p:cNvSpPr txBox="1"/>
          <p:nvPr/>
        </p:nvSpPr>
        <p:spPr>
          <a:xfrm>
            <a:off x="7783953" y="1117251"/>
            <a:ext cx="126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5255A-5250-4A47-925E-982B5431E3AE}"/>
              </a:ext>
            </a:extLst>
          </p:cNvPr>
          <p:cNvSpPr txBox="1"/>
          <p:nvPr/>
        </p:nvSpPr>
        <p:spPr>
          <a:xfrm>
            <a:off x="8922089" y="1117252"/>
            <a:ext cx="150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2FE29F-85DB-4203-9822-C413BD0B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656" y="4009823"/>
            <a:ext cx="47625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42E8DF-CACD-414D-9B46-10AC17C4C15F}"/>
              </a:ext>
            </a:extLst>
          </p:cNvPr>
          <p:cNvSpPr txBox="1"/>
          <p:nvPr/>
        </p:nvSpPr>
        <p:spPr>
          <a:xfrm>
            <a:off x="3646656" y="2752820"/>
            <a:ext cx="380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highlight>
                  <a:srgbClr val="808080"/>
                </a:highlight>
              </a:rPr>
              <a:t>This sets the mood…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  <a:highlight>
                  <a:srgbClr val="808080"/>
                </a:highlight>
              </a:rPr>
              <a:t>Feel free to pause/play as you wish…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68048E-4E26-4122-A3E0-8640519EB117}"/>
              </a:ext>
            </a:extLst>
          </p:cNvPr>
          <p:cNvSpPr/>
          <p:nvPr/>
        </p:nvSpPr>
        <p:spPr>
          <a:xfrm>
            <a:off x="3462811" y="8959334"/>
            <a:ext cx="5266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https://giphy.com/gifs/falcaolucas-gw3MROIiJp44tg0E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8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itting on a bus&#10;&#10;Description automatically generated">
            <a:extLst>
              <a:ext uri="{FF2B5EF4-FFF2-40B4-BE49-F238E27FC236}">
                <a16:creationId xmlns:a16="http://schemas.microsoft.com/office/drawing/2014/main" id="{ED6471EF-CC70-4957-989B-AB6D503AE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910943" y="661480"/>
            <a:ext cx="836580" cy="836580"/>
          </a:xfrm>
          <a:prstGeom prst="flowChartConnector">
            <a:avLst/>
          </a:prstGeom>
          <a:ln w="38100">
            <a:solidFill>
              <a:srgbClr val="FFD966"/>
            </a:solidFill>
          </a:ln>
        </p:spPr>
      </p:pic>
    </p:spTree>
    <p:extLst>
      <p:ext uri="{BB962C8B-B14F-4D97-AF65-F5344CB8AC3E}">
        <p14:creationId xmlns:p14="http://schemas.microsoft.com/office/powerpoint/2010/main" val="207295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6014</TotalTime>
  <Words>26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C Kong</dc:creator>
  <cp:lastModifiedBy>Mitchell C Kong</cp:lastModifiedBy>
  <cp:revision>7</cp:revision>
  <dcterms:created xsi:type="dcterms:W3CDTF">2020-03-02T01:13:58Z</dcterms:created>
  <dcterms:modified xsi:type="dcterms:W3CDTF">2020-03-06T05:28:57Z</dcterms:modified>
</cp:coreProperties>
</file>