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24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6E7E-852B-4601-8AB2-EB8F1007C32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91681F-DDF2-4AB3-B4EE-70057D7A1371}"/>
              </a:ext>
            </a:extLst>
          </p:cNvPr>
          <p:cNvCxnSpPr/>
          <p:nvPr/>
        </p:nvCxnSpPr>
        <p:spPr>
          <a:xfrm>
            <a:off x="1762125" y="1685925"/>
            <a:ext cx="86677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erson sitting on a bus&#10;&#10;Description automatically generated">
            <a:extLst>
              <a:ext uri="{FF2B5EF4-FFF2-40B4-BE49-F238E27FC236}">
                <a16:creationId xmlns:a16="http://schemas.microsoft.com/office/drawing/2014/main" id="{E40E0286-9855-408A-ADF0-CDB26C214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910943" y="661480"/>
            <a:ext cx="836580" cy="836580"/>
          </a:xfrm>
          <a:prstGeom prst="flowChartConnector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D9480D-ACB0-4E95-A4A7-159F63DA1833}"/>
              </a:ext>
            </a:extLst>
          </p:cNvPr>
          <p:cNvSpPr txBox="1"/>
          <p:nvPr/>
        </p:nvSpPr>
        <p:spPr>
          <a:xfrm>
            <a:off x="7783953" y="1117251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255A-5250-4A47-925E-982B5431E3AE}"/>
              </a:ext>
            </a:extLst>
          </p:cNvPr>
          <p:cNvSpPr txBox="1"/>
          <p:nvPr/>
        </p:nvSpPr>
        <p:spPr>
          <a:xfrm>
            <a:off x="8922089" y="1117252"/>
            <a:ext cx="150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8AC51-0435-4A95-A03E-A8B56CDEFC0D}"/>
              </a:ext>
            </a:extLst>
          </p:cNvPr>
          <p:cNvSpPr txBox="1"/>
          <p:nvPr/>
        </p:nvSpPr>
        <p:spPr>
          <a:xfrm>
            <a:off x="1762125" y="2278381"/>
            <a:ext cx="847638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600" dirty="0">
                <a:solidFill>
                  <a:schemeClr val="bg1">
                    <a:lumMod val="50000"/>
                  </a:schemeClr>
                </a:solidFill>
              </a:rPr>
              <a:t>expand. 	explore. create. 		conquer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B767-8A7C-4FBB-B66F-3C3F22090D52}"/>
              </a:ext>
            </a:extLst>
          </p:cNvPr>
          <p:cNvSpPr txBox="1"/>
          <p:nvPr/>
        </p:nvSpPr>
        <p:spPr>
          <a:xfrm>
            <a:off x="7672820" y="9144000"/>
            <a:ext cx="275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-- A$AP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489DE-BE5E-4F3C-9D70-2D19E38DA52F}"/>
              </a:ext>
            </a:extLst>
          </p:cNvPr>
          <p:cNvSpPr txBox="1"/>
          <p:nvPr/>
        </p:nvSpPr>
        <p:spPr>
          <a:xfrm>
            <a:off x="1551217" y="10994254"/>
            <a:ext cx="908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Alright, writing code for this website has been a PROCESS. I’d rather be scripting in python to build something actually useful for people. But here we are, I built this as an exercise in learning something new and making something passably beautiful in the process. Enjoy.</a:t>
            </a:r>
          </a:p>
        </p:txBody>
      </p:sp>
      <p:pic>
        <p:nvPicPr>
          <p:cNvPr id="9" name="Picture 2" descr="Sc linkedin icon - Evil Icons">
            <a:extLst>
              <a:ext uri="{FF2B5EF4-FFF2-40B4-BE49-F238E27FC236}">
                <a16:creationId xmlns:a16="http://schemas.microsoft.com/office/drawing/2014/main" id="{B9B4954B-E8D3-48D5-89B5-82365C98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45" y="12989787"/>
            <a:ext cx="400581" cy="40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, instagram, instagram chat, instagram pictures icon">
            <a:extLst>
              <a:ext uri="{FF2B5EF4-FFF2-40B4-BE49-F238E27FC236}">
                <a16:creationId xmlns:a16="http://schemas.microsoft.com/office/drawing/2014/main" id="{42750340-E9FD-40FA-AE62-B28A5D59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19" y="13070809"/>
            <a:ext cx="238538" cy="2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mail Icon PNG - gmail-icons gmail-icon-for-desktop. - CleanPNG ...">
            <a:extLst>
              <a:ext uri="{FF2B5EF4-FFF2-40B4-BE49-F238E27FC236}">
                <a16:creationId xmlns:a16="http://schemas.microsoft.com/office/drawing/2014/main" id="{315D7EE8-8442-4719-AE17-D6BD2F35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70809"/>
            <a:ext cx="238539" cy="23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witter logo | Free Icon">
            <a:extLst>
              <a:ext uri="{FF2B5EF4-FFF2-40B4-BE49-F238E27FC236}">
                <a16:creationId xmlns:a16="http://schemas.microsoft.com/office/drawing/2014/main" id="{4C1D19A4-A6C9-46D6-9C7C-1513CB7A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82" y="13070809"/>
            <a:ext cx="238538" cy="2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9F9619-D700-4506-B216-0A54A0651068}"/>
              </a:ext>
            </a:extLst>
          </p:cNvPr>
          <p:cNvCxnSpPr/>
          <p:nvPr/>
        </p:nvCxnSpPr>
        <p:spPr>
          <a:xfrm>
            <a:off x="1762125" y="1685925"/>
            <a:ext cx="86677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sitting on a bus&#10;&#10;Description automatically generated">
            <a:extLst>
              <a:ext uri="{FF2B5EF4-FFF2-40B4-BE49-F238E27FC236}">
                <a16:creationId xmlns:a16="http://schemas.microsoft.com/office/drawing/2014/main" id="{6E90C2CB-53B2-4F71-B064-7746C65FA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910943" y="661480"/>
            <a:ext cx="836580" cy="836580"/>
          </a:xfrm>
          <a:prstGeom prst="flowChartConnector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3F2D8-0583-4135-A4FD-4FBDF0705F11}"/>
              </a:ext>
            </a:extLst>
          </p:cNvPr>
          <p:cNvSpPr txBox="1"/>
          <p:nvPr/>
        </p:nvSpPr>
        <p:spPr>
          <a:xfrm>
            <a:off x="7783953" y="1117251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0EBD4-B481-4E40-8326-6343BE0FA832}"/>
              </a:ext>
            </a:extLst>
          </p:cNvPr>
          <p:cNvSpPr txBox="1"/>
          <p:nvPr/>
        </p:nvSpPr>
        <p:spPr>
          <a:xfrm>
            <a:off x="8922089" y="1117252"/>
            <a:ext cx="150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A98C4-632A-4215-9198-CB79E087A0B2}"/>
              </a:ext>
            </a:extLst>
          </p:cNvPr>
          <p:cNvSpPr txBox="1"/>
          <p:nvPr/>
        </p:nvSpPr>
        <p:spPr>
          <a:xfrm>
            <a:off x="3673929" y="3466708"/>
            <a:ext cx="48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 construction…</a:t>
            </a:r>
          </a:p>
        </p:txBody>
      </p:sp>
    </p:spTree>
    <p:extLst>
      <p:ext uri="{BB962C8B-B14F-4D97-AF65-F5344CB8AC3E}">
        <p14:creationId xmlns:p14="http://schemas.microsoft.com/office/powerpoint/2010/main" val="207295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6237</TotalTime>
  <Words>65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C Kong</dc:creator>
  <cp:lastModifiedBy>Gabriel Kong</cp:lastModifiedBy>
  <cp:revision>14</cp:revision>
  <dcterms:created xsi:type="dcterms:W3CDTF">2020-03-02T01:13:58Z</dcterms:created>
  <dcterms:modified xsi:type="dcterms:W3CDTF">2020-03-29T18:03:18Z</dcterms:modified>
</cp:coreProperties>
</file>