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2A1D-E595-4173-8D6C-C84D1C4CDAE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4B00-C4A0-4E8A-8E3A-6FA0C6D1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3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2A1D-E595-4173-8D6C-C84D1C4CDAE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4B00-C4A0-4E8A-8E3A-6FA0C6D1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7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2A1D-E595-4173-8D6C-C84D1C4CDAE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4B00-C4A0-4E8A-8E3A-6FA0C6D1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3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2A1D-E595-4173-8D6C-C84D1C4CDAE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4B00-C4A0-4E8A-8E3A-6FA0C6D1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7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2A1D-E595-4173-8D6C-C84D1C4CDAE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4B00-C4A0-4E8A-8E3A-6FA0C6D1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8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2A1D-E595-4173-8D6C-C84D1C4CDAE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4B00-C4A0-4E8A-8E3A-6FA0C6D1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4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2A1D-E595-4173-8D6C-C84D1C4CDAE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4B00-C4A0-4E8A-8E3A-6FA0C6D1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2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2A1D-E595-4173-8D6C-C84D1C4CDAE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4B00-C4A0-4E8A-8E3A-6FA0C6D1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4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2A1D-E595-4173-8D6C-C84D1C4CDAE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4B00-C4A0-4E8A-8E3A-6FA0C6D1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2A1D-E595-4173-8D6C-C84D1C4CDAE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4B00-C4A0-4E8A-8E3A-6FA0C6D1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4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2A1D-E595-4173-8D6C-C84D1C4CDAE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4B00-C4A0-4E8A-8E3A-6FA0C6D1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2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22A1D-E595-4173-8D6C-C84D1C4CDAE2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B4B00-C4A0-4E8A-8E3A-6FA0C6D12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7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09" y="2914714"/>
            <a:ext cx="1952381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9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Kontoudis</dc:creator>
  <cp:lastModifiedBy>George Kontoudis</cp:lastModifiedBy>
  <cp:revision>1</cp:revision>
  <dcterms:created xsi:type="dcterms:W3CDTF">2019-01-31T16:29:10Z</dcterms:created>
  <dcterms:modified xsi:type="dcterms:W3CDTF">2019-01-31T16:29:39Z</dcterms:modified>
</cp:coreProperties>
</file>