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5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97819"/>
            <a:ext cx="7467600" cy="1102519"/>
          </a:xfrm>
        </p:spPr>
        <p:txBody>
          <a:bodyPr/>
          <a:lstStyle/>
          <a:p>
            <a:pPr algn="l"/>
            <a:r>
              <a:rPr lang="ru-RU" dirty="0"/>
              <a:t>Индивидуальный проект </a:t>
            </a:r>
            <a:br>
              <a:rPr lang="ru-RU" dirty="0"/>
            </a:br>
            <a:r>
              <a:rPr lang="ru-RU" sz="2800" dirty="0">
                <a:solidFill>
                  <a:srgbClr val="FFFF00"/>
                </a:solidFill>
              </a:rPr>
              <a:t>Приложение-мессенджер </a:t>
            </a:r>
            <a:r>
              <a:rPr lang="en-US" sz="2800" dirty="0" err="1">
                <a:solidFill>
                  <a:srgbClr val="FFFF00"/>
                </a:solidFill>
              </a:rPr>
              <a:t>ChatEr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sz="1600" dirty="0"/>
              <a:t>Площадка:</a:t>
            </a:r>
            <a:endParaRPr lang="ru-RU" sz="1600" dirty="0">
              <a:solidFill>
                <a:schemeClr val="bg1"/>
              </a:solidFill>
            </a:endParaRPr>
          </a:p>
          <a:p>
            <a:pPr algn="r"/>
            <a:r>
              <a:rPr lang="ru-RU" sz="1600" dirty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/>
              <a:t>Преподаватель: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3429000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Стерлитамак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>
                <a:solidFill>
                  <a:schemeClr val="bg1"/>
                </a:solidFill>
              </a:rPr>
              <a:t>Учебный центр </a:t>
            </a:r>
            <a:r>
              <a:rPr lang="ru-RU" sz="1600" dirty="0" err="1">
                <a:solidFill>
                  <a:schemeClr val="bg1"/>
                </a:solidFill>
              </a:rPr>
              <a:t>Толтек</a:t>
            </a:r>
            <a:r>
              <a:rPr lang="ru-RU" sz="1600" dirty="0">
                <a:solidFill>
                  <a:schemeClr val="bg1"/>
                </a:solidFill>
              </a:rPr>
              <a:t> Плюс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Корж</a:t>
            </a:r>
            <a:r>
              <a:rPr kumimoji="0" lang="ru-RU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Глеб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Антипин А.Ф.</a:t>
            </a:r>
          </a:p>
        </p:txBody>
      </p:sp>
    </p:spTree>
    <p:extLst>
      <p:ext uri="{BB962C8B-B14F-4D97-AF65-F5344CB8AC3E}">
        <p14:creationId xmlns:p14="http://schemas.microsoft.com/office/powerpoint/2010/main" val="21546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52400" y="1047750"/>
            <a:ext cx="8839200" cy="3581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sz="3000" dirty="0"/>
              <a:t>В дальнейшем в приложение планируется добавить новые функции, такие как:</a:t>
            </a:r>
          </a:p>
          <a:p>
            <a:pPr algn="just"/>
            <a:r>
              <a:rPr lang="ru-RU" sz="3000" dirty="0"/>
              <a:t>отправка личных сообщений;</a:t>
            </a:r>
          </a:p>
          <a:p>
            <a:pPr algn="just"/>
            <a:r>
              <a:rPr lang="ru-RU" sz="3000" dirty="0"/>
              <a:t>возможность отправки </a:t>
            </a:r>
            <a:r>
              <a:rPr lang="ru-RU" sz="3000" dirty="0" err="1"/>
              <a:t>медиафайлов</a:t>
            </a:r>
            <a:r>
              <a:rPr lang="ru-RU" sz="3000" dirty="0"/>
              <a:t> в чаты;</a:t>
            </a:r>
          </a:p>
          <a:p>
            <a:pPr algn="just"/>
            <a:r>
              <a:rPr lang="ru-RU" sz="3000" dirty="0"/>
              <a:t>возможность установки пользовательских </a:t>
            </a:r>
            <a:r>
              <a:rPr lang="ru-RU" sz="3000" dirty="0" err="1"/>
              <a:t>аватаров</a:t>
            </a:r>
            <a:r>
              <a:rPr lang="ru-RU" sz="3000" dirty="0"/>
              <a:t>;</a:t>
            </a:r>
          </a:p>
          <a:p>
            <a:pPr algn="just"/>
            <a:r>
              <a:rPr lang="ru-RU" sz="3000" dirty="0"/>
              <a:t>кеширование последних сообщений для уменьшения потребляемого траффика.</a:t>
            </a:r>
          </a:p>
          <a:p>
            <a:pPr algn="just"/>
            <a:r>
              <a:rPr lang="ru-RU" sz="3000" dirty="0"/>
              <a:t>и другие.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5715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50539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52400" y="1047750"/>
            <a:ext cx="8839200" cy="39624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Цель работы: разработать приложение-мессенджер для общения в реальном времени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026" name="Picture 2" descr="E:\DESKTOP\5e12bda3a1a0932a918762630c95fb9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2476"/>
            <a:ext cx="4191000" cy="27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ESKTOP\A53A6127-73C7-4E4A-9AB3-17DBAC4BAF5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8" y="2162476"/>
            <a:ext cx="4630473" cy="27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16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52400" y="1047750"/>
            <a:ext cx="8839200" cy="3962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Мессенджер состоит из серверной и клиентской частей:</a:t>
            </a:r>
          </a:p>
          <a:p>
            <a:pPr marL="0" indent="0" algn="just">
              <a:buNone/>
            </a:pPr>
            <a:r>
              <a:rPr lang="ru-RU" dirty="0"/>
              <a:t>	Серверная часть реализована на базе хостинга </a:t>
            </a:r>
            <a:r>
              <a:rPr lang="en-US" dirty="0"/>
              <a:t>reg.ru </a:t>
            </a:r>
            <a:r>
              <a:rPr lang="ru-RU" dirty="0"/>
              <a:t>с использованием языка </a:t>
            </a:r>
            <a:r>
              <a:rPr lang="en-US" dirty="0"/>
              <a:t>PHP </a:t>
            </a:r>
            <a:r>
              <a:rPr lang="ru-RU" dirty="0"/>
              <a:t>и базы данных </a:t>
            </a:r>
            <a:r>
              <a:rPr lang="en-US" dirty="0"/>
              <a:t>MySQL.</a:t>
            </a:r>
          </a:p>
          <a:p>
            <a:pPr marL="0" indent="0" algn="just">
              <a:buNone/>
            </a:pPr>
            <a:r>
              <a:rPr lang="ru-RU" dirty="0"/>
              <a:t>	Клиентская часть реализована в виде мобильного приложения, созданного в среде </a:t>
            </a:r>
            <a:r>
              <a:rPr lang="en-US" dirty="0"/>
              <a:t>Android Studio.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5715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>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91364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52400" y="1047750"/>
            <a:ext cx="6781800" cy="39624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Для работы серверной части было написано более 25 </a:t>
            </a:r>
            <a:r>
              <a:rPr lang="en-US" dirty="0"/>
              <a:t>php-</a:t>
            </a:r>
            <a:r>
              <a:rPr lang="ru-RU" dirty="0"/>
              <a:t>скриптов.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У каждого скрипта разные параметры, но у всех (кроме </a:t>
            </a:r>
            <a:r>
              <a:rPr lang="en-US" dirty="0" err="1"/>
              <a:t>acc.login</a:t>
            </a:r>
            <a:r>
              <a:rPr lang="en-US" dirty="0"/>
              <a:t>, </a:t>
            </a:r>
            <a:r>
              <a:rPr lang="en-US" dirty="0" err="1"/>
              <a:t>acc.register</a:t>
            </a:r>
            <a:r>
              <a:rPr lang="en-US" dirty="0"/>
              <a:t>)</a:t>
            </a:r>
            <a:r>
              <a:rPr lang="ru-RU" dirty="0"/>
              <a:t> есть общий – </a:t>
            </a:r>
            <a:r>
              <a:rPr lang="en-US" dirty="0"/>
              <a:t>token, </a:t>
            </a:r>
            <a:r>
              <a:rPr lang="ru-RU" dirty="0"/>
              <a:t>это индивидуальная строка, выдаваемая аккаунту при его создании, которая позволяет обращаться</a:t>
            </a:r>
            <a:r>
              <a:rPr lang="en-US" dirty="0"/>
              <a:t> </a:t>
            </a:r>
            <a:r>
              <a:rPr lang="ru-RU" dirty="0"/>
              <a:t>к методам </a:t>
            </a:r>
            <a:r>
              <a:rPr lang="en-US" dirty="0"/>
              <a:t>API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Ответ клиенту предоставляется в формате </a:t>
            </a:r>
            <a:r>
              <a:rPr lang="en-US" dirty="0"/>
              <a:t>JSON</a:t>
            </a:r>
            <a:r>
              <a:rPr lang="ru-RU" dirty="0"/>
              <a:t> при отсутствии ошибок.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67" y="971549"/>
            <a:ext cx="1879398" cy="41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5715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>Серверная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201933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52400" y="1047750"/>
            <a:ext cx="88392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проекте используется база данных </a:t>
            </a:r>
            <a:r>
              <a:rPr lang="en-US" sz="2000" dirty="0"/>
              <a:t>MySQL</a:t>
            </a:r>
            <a:r>
              <a:rPr lang="ru-RU" sz="2000" dirty="0"/>
              <a:t> со следующими таблицами: </a:t>
            </a:r>
          </a:p>
          <a:p>
            <a:pPr marL="0" indent="0">
              <a:buNone/>
            </a:pPr>
            <a:endParaRPr lang="ru-RU" sz="2000" dirty="0"/>
          </a:p>
          <a:p>
            <a:pPr algn="just"/>
            <a:r>
              <a:rPr lang="en-US" sz="2000" dirty="0"/>
              <a:t>Chats (</a:t>
            </a:r>
            <a:r>
              <a:rPr lang="ru-RU" sz="2000" dirty="0"/>
              <a:t>Хранит в себе чаты и информацию о них)</a:t>
            </a:r>
          </a:p>
          <a:p>
            <a:pPr algn="just"/>
            <a:r>
              <a:rPr lang="en-US" sz="2000" dirty="0" err="1"/>
              <a:t>ChatsMembers</a:t>
            </a:r>
            <a:r>
              <a:rPr lang="en-US" sz="2000" dirty="0"/>
              <a:t> (</a:t>
            </a:r>
            <a:r>
              <a:rPr lang="ru-RU" sz="2000" dirty="0"/>
              <a:t>Содержит информацию об участниках чатов, и некоторые их настройки: админ ли пользователь, отсылать ли уведомления для этого чата, и др.)</a:t>
            </a:r>
          </a:p>
          <a:p>
            <a:pPr algn="just"/>
            <a:r>
              <a:rPr lang="en-US" sz="2000" dirty="0" err="1"/>
              <a:t>JoinCodes</a:t>
            </a:r>
            <a:r>
              <a:rPr lang="en-US" sz="2000" dirty="0"/>
              <a:t> (</a:t>
            </a:r>
            <a:r>
              <a:rPr lang="ru-RU" sz="2000" dirty="0"/>
              <a:t>Коды приглашений в чаты)</a:t>
            </a:r>
            <a:endParaRPr lang="en-US" sz="2000" dirty="0"/>
          </a:p>
          <a:p>
            <a:pPr algn="just"/>
            <a:r>
              <a:rPr lang="en-US" sz="2000" dirty="0"/>
              <a:t>Messages (</a:t>
            </a:r>
            <a:r>
              <a:rPr lang="ru-RU" sz="2000" dirty="0"/>
              <a:t>Главная таблица, содержащая все сообщения приложения)</a:t>
            </a:r>
          </a:p>
          <a:p>
            <a:pPr algn="just"/>
            <a:r>
              <a:rPr lang="en-US" sz="2000" dirty="0"/>
              <a:t>Users (</a:t>
            </a:r>
            <a:r>
              <a:rPr lang="ru-RU" sz="2000" dirty="0"/>
              <a:t>Список всех пользователей, данные их аккаунтов)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715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>Серверная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121863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5715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>Серверная часть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63855" y="1402947"/>
            <a:ext cx="474345" cy="254403"/>
          </a:xfrm>
        </p:spPr>
        <p:txBody>
          <a:bodyPr>
            <a:normAutofit fontScale="40000" lnSpcReduction="20000"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7" y="1330996"/>
            <a:ext cx="3581399" cy="293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49" y="3696418"/>
            <a:ext cx="981075" cy="136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49" y="1414727"/>
            <a:ext cx="1884301" cy="16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0" y="1414727"/>
            <a:ext cx="12382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374560"/>
            <a:ext cx="13525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993960"/>
            <a:ext cx="264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messages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5450" y="1040126"/>
            <a:ext cx="1962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joinCodes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48100" y="1040127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users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7619999" y="1040127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chats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 rot="10800000" flipV="1">
            <a:off x="5410200" y="307958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chatsMembers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51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52400" y="1047750"/>
            <a:ext cx="88392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Мобильное приложение реализовано с использованием следующих классов</a:t>
            </a:r>
            <a:r>
              <a:rPr lang="en-US" dirty="0"/>
              <a:t>: 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HttpUrlConnection</a:t>
            </a:r>
            <a:r>
              <a:rPr lang="en-US" dirty="0"/>
              <a:t> – </a:t>
            </a:r>
            <a:r>
              <a:rPr lang="ru-RU" dirty="0"/>
              <a:t>Для организации соединения с сервером по протоколу </a:t>
            </a:r>
            <a:r>
              <a:rPr lang="en-US" dirty="0"/>
              <a:t>HTTP</a:t>
            </a:r>
          </a:p>
          <a:p>
            <a:pPr marL="514350" indent="-514350" algn="just">
              <a:buAutoNum type="arabicPeriod"/>
            </a:pPr>
            <a:r>
              <a:rPr lang="en-US" dirty="0"/>
              <a:t>GSON – </a:t>
            </a:r>
            <a:r>
              <a:rPr lang="ru-RU" dirty="0"/>
              <a:t>Для получения данных из ответа сервера</a:t>
            </a: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5715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>Клиентская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7798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52400" y="1047750"/>
            <a:ext cx="88392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3.</a:t>
            </a:r>
            <a:r>
              <a:rPr lang="ru-RU" dirty="0"/>
              <a:t> </a:t>
            </a:r>
            <a:r>
              <a:rPr lang="en-US" dirty="0"/>
              <a:t>File, </a:t>
            </a:r>
            <a:r>
              <a:rPr lang="en-US" dirty="0" err="1"/>
              <a:t>FileWriter</a:t>
            </a:r>
            <a:r>
              <a:rPr lang="en-US" dirty="0"/>
              <a:t> – </a:t>
            </a:r>
            <a:r>
              <a:rPr lang="ru-RU" dirty="0"/>
              <a:t>для работы с файлами и сохранения данных на устройстве</a:t>
            </a:r>
          </a:p>
          <a:p>
            <a:pPr marL="0" indent="0" algn="just">
              <a:buNone/>
            </a:pPr>
            <a:r>
              <a:rPr lang="ru-RU" dirty="0"/>
              <a:t>4.</a:t>
            </a:r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ru-RU" dirty="0"/>
              <a:t> – используется в классе </a:t>
            </a:r>
            <a:r>
              <a:rPr lang="en-US" dirty="0" err="1"/>
              <a:t>HttpManager</a:t>
            </a:r>
            <a:r>
              <a:rPr lang="en-US" dirty="0"/>
              <a:t> </a:t>
            </a:r>
            <a:r>
              <a:rPr lang="ru-RU" dirty="0"/>
              <a:t>для передачи параметров к серверу</a:t>
            </a:r>
          </a:p>
          <a:p>
            <a:pPr marL="0" indent="0" algn="just">
              <a:buNone/>
            </a:pPr>
            <a:r>
              <a:rPr lang="ru-RU" dirty="0"/>
              <a:t>5. </a:t>
            </a:r>
            <a:r>
              <a:rPr lang="en-US" dirty="0"/>
              <a:t>Dialog, </a:t>
            </a:r>
            <a:r>
              <a:rPr lang="en-US" dirty="0" err="1"/>
              <a:t>DialogInterface</a:t>
            </a:r>
            <a:r>
              <a:rPr lang="en-US" dirty="0"/>
              <a:t> </a:t>
            </a:r>
            <a:r>
              <a:rPr lang="ru-RU" dirty="0"/>
              <a:t>– для создания диалогов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5715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>Клиентская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319961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52400" y="1047750"/>
            <a:ext cx="88392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Всего в клиентском приложении создано 10 экранов, более 20 пользовательских классов, элементы анимации для диалоговых окон, главное меню.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5715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>Клиентская часть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428FA7-52B3-4B64-B7FB-3EB38DD7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34462"/>
            <a:ext cx="1244082" cy="2438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AD14C4-E168-4D91-8938-C0F2A103E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367" y="2634462"/>
            <a:ext cx="190799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5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281</Words>
  <Application>Microsoft Office PowerPoint</Application>
  <PresentationFormat>Экран (16:9)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Индивидуальный проект  Приложение-мессенджер ChatEr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toltek</cp:lastModifiedBy>
  <cp:revision>32</cp:revision>
  <dcterms:created xsi:type="dcterms:W3CDTF">2014-12-09T14:15:18Z</dcterms:created>
  <dcterms:modified xsi:type="dcterms:W3CDTF">2021-05-15T12:21:12Z</dcterms:modified>
</cp:coreProperties>
</file>