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307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0201" y="1592312"/>
            <a:ext cx="8243450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Automate Life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0201" y="2551063"/>
            <a:ext cx="8243450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3000"/>
              </a:spcAft>
              <a:buNone/>
            </a:pPr>
            <a:r>
              <a:rPr lang="en-US" sz="2400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AI-Powered Content Processing &amp; Knowledge Management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0201" y="3284488"/>
            <a:ext cx="82434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800" dirty="0">
                <a:solidFill>
                  <a:srgbClr val="94A3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Transform articles, podcasts, and videos into searchable insights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307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6451" y="612874"/>
            <a:ext cx="4230948" cy="619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300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Automate Life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56451" y="1612999"/>
            <a:ext cx="4230948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20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Transform content into knowledge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2497931" y="2289274"/>
            <a:ext cx="4147989" cy="930176"/>
          </a:xfrm>
          <a:prstGeom prst="roundRect">
            <a:avLst>
              <a:gd name="adj" fmla="val 10923"/>
            </a:avLst>
          </a:prstGeom>
          <a:solidFill>
            <a:srgbClr val="47556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780251" y="2479774"/>
            <a:ext cx="3583350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Live Demo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2780251" y="2819400"/>
            <a:ext cx="35833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https://automate-life.vercel.app/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2497931" y="3409950"/>
            <a:ext cx="4147989" cy="930176"/>
          </a:xfrm>
          <a:prstGeom prst="roundRect">
            <a:avLst>
              <a:gd name="adj" fmla="val 10923"/>
            </a:avLst>
          </a:prstGeom>
          <a:solidFill>
            <a:srgbClr val="47556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2780251" y="3600450"/>
            <a:ext cx="3583350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Source Code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2780251" y="3940076"/>
            <a:ext cx="35833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https://github.com/gkotak/automate_life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285875"/>
          </a:xfrm>
          <a:prstGeom prst="rect">
            <a:avLst/>
          </a:prstGeom>
          <a:solidFill>
            <a:srgbClr val="07733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8100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Challenge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666875"/>
            <a:ext cx="8290661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200" b="1" dirty="0">
                <a:solidFill>
                  <a:srgbClr val="0307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Information overload in modern content consumption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507950" y="2181225"/>
            <a:ext cx="8128099" cy="1599456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24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Consuming dozens of articles, podcasts, and videos weekly</a:t>
            </a:r>
            <a:endParaRPr lang="en-US" sz="1600" dirty="0"/>
          </a:p>
          <a:p>
            <a:pPr algn="l" marL="190500" indent="-190500">
              <a:lnSpc>
                <a:spcPts val="24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Difficult to remember key insights from hour-long podcasts</a:t>
            </a:r>
            <a:endParaRPr lang="en-US" sz="1600" dirty="0"/>
          </a:p>
          <a:p>
            <a:pPr algn="l" marL="190500" indent="-190500">
              <a:lnSpc>
                <a:spcPts val="24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way to search across all consumed content</a:t>
            </a:r>
            <a:endParaRPr lang="en-US" sz="1600" dirty="0"/>
          </a:p>
          <a:p>
            <a:pPr algn="l" marL="190500" indent="-190500">
              <a:lnSpc>
                <a:spcPts val="24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Time-consuming to review and decide what to read/listen to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285875"/>
          </a:xfrm>
          <a:prstGeom prst="rect">
            <a:avLst/>
          </a:prstGeom>
          <a:solidFill>
            <a:srgbClr val="055A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8100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Solution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666875"/>
            <a:ext cx="8290661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200" b="1" dirty="0">
                <a:solidFill>
                  <a:srgbClr val="0307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Automated content processing pipeline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507950" y="2181225"/>
            <a:ext cx="8128099" cy="2031057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24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Extract content from any URL (articles, podcasts, videos)</a:t>
            </a:r>
            <a:endParaRPr lang="en-US" sz="1600" dirty="0"/>
          </a:p>
          <a:p>
            <a:pPr algn="l" marL="190500" indent="-190500">
              <a:lnSpc>
                <a:spcPts val="24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AI-powered summarization with key insights and quotes</a:t>
            </a:r>
            <a:endParaRPr lang="en-US" sz="1600" dirty="0"/>
          </a:p>
          <a:p>
            <a:pPr algn="l" marL="190500" indent="-190500">
              <a:lnSpc>
                <a:spcPts val="24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Clickable timestamps for audio and video content</a:t>
            </a:r>
            <a:endParaRPr lang="en-US" sz="1600" dirty="0"/>
          </a:p>
          <a:p>
            <a:pPr algn="l" marL="190500" indent="-190500">
              <a:lnSpc>
                <a:spcPts val="24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Searchable database with semantic search capabilities</a:t>
            </a:r>
            <a:endParaRPr lang="en-US" sz="1600" dirty="0"/>
          </a:p>
          <a:p>
            <a:pPr algn="l" marL="190500" indent="-190500">
              <a:lnSpc>
                <a:spcPts val="24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Beautiful web interface to browse and explore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03071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 Architecture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419076"/>
            <a:ext cx="25477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Backend Processing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507950" y="1838176"/>
            <a:ext cx="2497782" cy="2383631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 scripts for content extraction</a:t>
            </a:r>
            <a:endParaRPr lang="en-US" sz="1300" dirty="0"/>
          </a:p>
          <a:p>
            <a:pPr algn="l" marL="190500" indent="-1905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BeautifulSoup for web scraping</a:t>
            </a:r>
            <a:endParaRPr lang="en-US" sz="1300" dirty="0"/>
          </a:p>
          <a:p>
            <a:pPr algn="l" marL="190500" indent="-1905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Playwright for paywall bypass</a:t>
            </a:r>
            <a:endParaRPr lang="en-US" sz="1300" dirty="0"/>
          </a:p>
          <a:p>
            <a:pPr algn="l" marL="190500" indent="-1905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Whisper API for audio transcription</a:t>
            </a:r>
            <a:endParaRPr lang="en-US" sz="1300" dirty="0"/>
          </a:p>
          <a:p>
            <a:pPr algn="l" marL="190500" indent="-1905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Claude AI for summarization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3323183" y="1419076"/>
            <a:ext cx="25477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Storage &amp; Search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3323183" y="1838176"/>
            <a:ext cx="2497782" cy="2076450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Supabase PostgreSQL database</a:t>
            </a:r>
            <a:endParaRPr lang="en-US" sz="1300" dirty="0"/>
          </a:p>
          <a:p>
            <a:pPr algn="l" marL="190500" indent="-1905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pgvector for semantic search</a:t>
            </a:r>
            <a:endParaRPr lang="en-US" sz="1300" dirty="0"/>
          </a:p>
          <a:p>
            <a:pPr algn="l" marL="190500" indent="-1905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OpenAI embeddings (1536-dim)</a:t>
            </a:r>
            <a:endParaRPr lang="en-US" sz="1300" dirty="0"/>
          </a:p>
          <a:p>
            <a:pPr algn="l" marL="190500" indent="-1905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Hybrid keyword + vector search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6138416" y="1419076"/>
            <a:ext cx="25477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Frontend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6138416" y="1838176"/>
            <a:ext cx="2497782" cy="1690688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Next.js 15 with TypeScript</a:t>
            </a:r>
            <a:endParaRPr lang="en-US" sz="1300" dirty="0"/>
          </a:p>
          <a:p>
            <a:pPr algn="l" marL="190500" indent="-1905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Tailwind CSS for styling</a:t>
            </a:r>
            <a:endParaRPr lang="en-US" sz="1300" dirty="0"/>
          </a:p>
          <a:p>
            <a:pPr algn="l" marL="190500" indent="-1905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Deployed on Vercel</a:t>
            </a:r>
            <a:endParaRPr lang="en-US" sz="1300" dirty="0"/>
          </a:p>
          <a:p>
            <a:pPr algn="l" marL="190500" indent="-1905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audio/video player</a:t>
            </a:r>
            <a:endParaRPr lang="en-US" sz="1300" dirty="0"/>
          </a:p>
          <a:p>
            <a:pPr algn="l" marL="190500" indent="-190500">
              <a:lnSpc>
                <a:spcPts val="1820"/>
              </a:lnSpc>
              <a:spcAft>
                <a:spcPts val="600"/>
              </a:spcAft>
              <a:buSzPct val="100000"/>
              <a:buChar char="•"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Semantic search interface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07733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Processing Workflow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634901" y="1479352"/>
            <a:ext cx="444401" cy="444401"/>
          </a:xfrm>
          <a:prstGeom prst="roundRect">
            <a:avLst>
              <a:gd name="adj" fmla="val 205760"/>
            </a:avLst>
          </a:prstGeom>
          <a:solidFill>
            <a:srgbClr val="055A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793403" y="1568202"/>
            <a:ext cx="12979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1307902" y="1457176"/>
            <a:ext cx="7345222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307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Content Extraction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307902" y="1746052"/>
            <a:ext cx="734522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Analyze URL and detect video/audio/text content types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634901" y="2120652"/>
            <a:ext cx="444401" cy="444401"/>
          </a:xfrm>
          <a:prstGeom prst="roundRect">
            <a:avLst>
              <a:gd name="adj" fmla="val 205760"/>
            </a:avLst>
          </a:prstGeom>
          <a:solidFill>
            <a:srgbClr val="055A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793403" y="2209502"/>
            <a:ext cx="12979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1307902" y="2098477"/>
            <a:ext cx="7345222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307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Media Processing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1307902" y="2387352"/>
            <a:ext cx="734522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Extract YouTube transcripts or transcribe audio with Whisper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634901" y="2761952"/>
            <a:ext cx="444401" cy="444401"/>
          </a:xfrm>
          <a:prstGeom prst="roundRect">
            <a:avLst>
              <a:gd name="adj" fmla="val 205760"/>
            </a:avLst>
          </a:prstGeom>
          <a:solidFill>
            <a:srgbClr val="055A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793403" y="2850803"/>
            <a:ext cx="12979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1307902" y="2739777"/>
            <a:ext cx="7345222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307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Analysis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1307902" y="3028652"/>
            <a:ext cx="734522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Generate structured summary with timestamps using Claude AI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634901" y="3403253"/>
            <a:ext cx="444401" cy="444401"/>
          </a:xfrm>
          <a:prstGeom prst="roundRect">
            <a:avLst>
              <a:gd name="adj" fmla="val 205760"/>
            </a:avLst>
          </a:prstGeom>
          <a:solidFill>
            <a:srgbClr val="055A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793403" y="3492103"/>
            <a:ext cx="12979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1307902" y="3381077"/>
            <a:ext cx="7345222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307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Database Storage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1307902" y="3669953"/>
            <a:ext cx="734522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Save structured JSON data to Supabase with vector embeddings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634901" y="4044553"/>
            <a:ext cx="444401" cy="444401"/>
          </a:xfrm>
          <a:prstGeom prst="roundRect">
            <a:avLst>
              <a:gd name="adj" fmla="val 205760"/>
            </a:avLst>
          </a:prstGeom>
          <a:solidFill>
            <a:srgbClr val="055A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793403" y="4133404"/>
            <a:ext cx="12979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800" dirty="0"/>
          </a:p>
        </p:txBody>
      </p:sp>
      <p:sp>
        <p:nvSpPr>
          <p:cNvPr id="22" name="Text 20"/>
          <p:cNvSpPr/>
          <p:nvPr/>
        </p:nvSpPr>
        <p:spPr>
          <a:xfrm>
            <a:off x="1307902" y="4022378"/>
            <a:ext cx="7345222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307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 Access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1307902" y="4311253"/>
            <a:ext cx="734522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Browse and search via Next.js app with interactive features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03071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Features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44401" y="1380976"/>
            <a:ext cx="259085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5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Smart Detection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44401" y="1727002"/>
            <a:ext cx="2540050" cy="1081683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YouTube transcript extraction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Podcast audio transcription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Article text extraction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Paywall authentication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44401" y="2935635"/>
            <a:ext cx="259085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5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Analysis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444401" y="3281660"/>
            <a:ext cx="2540050" cy="1081683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1000-word summaries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insights with timestamps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Memorable quotes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Topic tags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301901" y="1380976"/>
            <a:ext cx="259085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5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Audio Magic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3301901" y="1727002"/>
            <a:ext cx="2540050" cy="1081683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Whisper API transcription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10-minute audio chunking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Clickable timestamps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2x speed playback sync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301901" y="2935635"/>
            <a:ext cx="259085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5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Search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3301901" y="3281660"/>
            <a:ext cx="2540050" cy="1081683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Semantic vector search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Keyword filtering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Source filtering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Content type filtering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159401" y="1380976"/>
            <a:ext cx="259085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5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Automation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6159401" y="1727002"/>
            <a:ext cx="2540050" cy="1081683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RSS feed monitoring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Newsletter scanning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Pocket Casts integration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Automated discovery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6159401" y="2935635"/>
            <a:ext cx="259085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5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 Interface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6159401" y="3281660"/>
            <a:ext cx="2540050" cy="1081683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Beautiful Next.js UI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player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Responsive design</a:t>
            </a:r>
            <a:endParaRPr lang="en-US" sz="1200" dirty="0"/>
          </a:p>
          <a:p>
            <a:pPr algn="l" marL="190500" indent="-190500">
              <a:lnSpc>
                <a:spcPts val="168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Deployed on Vercel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07733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Technology Stack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361849" y="1419076"/>
            <a:ext cx="842030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0307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Built with modern, scalable technologies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44401" y="1904851"/>
            <a:ext cx="1892350" cy="2388543"/>
          </a:xfrm>
          <a:prstGeom prst="roundRect">
            <a:avLst>
              <a:gd name="adj" fmla="val 5369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47551" y="2108002"/>
            <a:ext cx="151577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Backend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47551" y="2444502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647551" y="2718792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BeautifulSoup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647551" y="2993082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Playwright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647551" y="3267373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Whisper API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647551" y="3541663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Claude AI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47551" y="3815953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pydub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2565350" y="1904851"/>
            <a:ext cx="1892350" cy="2388543"/>
          </a:xfrm>
          <a:prstGeom prst="roundRect">
            <a:avLst>
              <a:gd name="adj" fmla="val 5369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2768501" y="2108002"/>
            <a:ext cx="151577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Storage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2768501" y="2444502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Supabase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2768501" y="2718792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PostgreSQL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2768501" y="2993082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pgvector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2768501" y="3267373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OpenAI Embeddings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686300" y="1904851"/>
            <a:ext cx="1892350" cy="2388543"/>
          </a:xfrm>
          <a:prstGeom prst="roundRect">
            <a:avLst>
              <a:gd name="adj" fmla="val 5369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4889450" y="2108002"/>
            <a:ext cx="151577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Frontend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4889450" y="2444502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Next.js 15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4889450" y="2718792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TypeScript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4889450" y="2993082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Tailwind CSS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4889450" y="3267373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Vercel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6807250" y="1904851"/>
            <a:ext cx="1892350" cy="2388543"/>
          </a:xfrm>
          <a:prstGeom prst="roundRect">
            <a:avLst>
              <a:gd name="adj" fmla="val 5369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Text 24"/>
          <p:cNvSpPr/>
          <p:nvPr/>
        </p:nvSpPr>
        <p:spPr>
          <a:xfrm>
            <a:off x="7010400" y="2108002"/>
            <a:ext cx="151577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Development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7010400" y="2444502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Claude Code</a:t>
            </a:r>
            <a:endParaRPr lang="en-US" sz="1200" dirty="0"/>
          </a:p>
        </p:txBody>
      </p:sp>
      <p:sp>
        <p:nvSpPr>
          <p:cNvPr id="28" name="Text 26"/>
          <p:cNvSpPr/>
          <p:nvPr/>
        </p:nvSpPr>
        <p:spPr>
          <a:xfrm>
            <a:off x="7010400" y="2718792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OpenAI Codex</a:t>
            </a:r>
            <a:endParaRPr lang="en-US" sz="1200" dirty="0"/>
          </a:p>
        </p:txBody>
      </p:sp>
      <p:sp>
        <p:nvSpPr>
          <p:cNvPr id="29" name="Text 27"/>
          <p:cNvSpPr/>
          <p:nvPr/>
        </p:nvSpPr>
        <p:spPr>
          <a:xfrm>
            <a:off x="7010400" y="2993082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Git hooks</a:t>
            </a:r>
            <a:endParaRPr lang="en-US" sz="1200" dirty="0"/>
          </a:p>
        </p:txBody>
      </p:sp>
      <p:sp>
        <p:nvSpPr>
          <p:cNvPr id="30" name="Text 28"/>
          <p:cNvSpPr/>
          <p:nvPr/>
        </p:nvSpPr>
        <p:spPr>
          <a:xfrm>
            <a:off x="7010400" y="3267373"/>
            <a:ext cx="1515770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GitHub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07733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 &amp; Results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482626"/>
            <a:ext cx="2497782" cy="1371302"/>
          </a:xfrm>
          <a:prstGeom prst="roundRect">
            <a:avLst>
              <a:gd name="adj" fmla="val 7409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806772" y="1736527"/>
            <a:ext cx="1900139" cy="561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800"/>
              </a:spcAft>
              <a:buNone/>
            </a:pPr>
            <a:r>
              <a:rPr lang="en-US" sz="38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30K+</a:t>
            </a:r>
            <a:endParaRPr lang="en-US" sz="3800" dirty="0"/>
          </a:p>
        </p:txBody>
      </p:sp>
      <p:sp>
        <p:nvSpPr>
          <p:cNvPr id="6" name="Text 4"/>
          <p:cNvSpPr/>
          <p:nvPr/>
        </p:nvSpPr>
        <p:spPr>
          <a:xfrm>
            <a:off x="806772" y="2400002"/>
            <a:ext cx="190013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Lines of Code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3323183" y="1482626"/>
            <a:ext cx="2497782" cy="1371302"/>
          </a:xfrm>
          <a:prstGeom prst="roundRect">
            <a:avLst>
              <a:gd name="adj" fmla="val 7409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3622005" y="1736527"/>
            <a:ext cx="1900139" cy="561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800"/>
              </a:spcAft>
              <a:buNone/>
            </a:pPr>
            <a:r>
              <a:rPr lang="en-US" sz="38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&lt;1</a:t>
            </a:r>
            <a:endParaRPr lang="en-US" sz="3800" dirty="0"/>
          </a:p>
        </p:txBody>
      </p:sp>
      <p:sp>
        <p:nvSpPr>
          <p:cNvPr id="9" name="Text 7"/>
          <p:cNvSpPr/>
          <p:nvPr/>
        </p:nvSpPr>
        <p:spPr>
          <a:xfrm>
            <a:off x="3622005" y="2400002"/>
            <a:ext cx="190013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Week to Build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6138416" y="1482626"/>
            <a:ext cx="2497782" cy="1371302"/>
          </a:xfrm>
          <a:prstGeom prst="roundRect">
            <a:avLst>
              <a:gd name="adj" fmla="val 7409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6437238" y="1736527"/>
            <a:ext cx="1900139" cy="561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800"/>
              </a:spcAft>
              <a:buNone/>
            </a:pPr>
            <a:r>
              <a:rPr lang="en-US" sz="38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1000s</a:t>
            </a:r>
            <a:endParaRPr lang="en-US" sz="3800" dirty="0"/>
          </a:p>
        </p:txBody>
      </p:sp>
      <p:sp>
        <p:nvSpPr>
          <p:cNvPr id="12" name="Text 10"/>
          <p:cNvSpPr/>
          <p:nvPr/>
        </p:nvSpPr>
        <p:spPr>
          <a:xfrm>
            <a:off x="6437238" y="2400002"/>
            <a:ext cx="190013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3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Articles Planned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507950" y="3171379"/>
            <a:ext cx="8128099" cy="1348829"/>
          </a:xfrm>
          <a:prstGeom prst="roundRect">
            <a:avLst>
              <a:gd name="adj" fmla="val 7532"/>
            </a:avLst>
          </a:prstGeom>
          <a:solidFill>
            <a:srgbClr val="03071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863501" y="3399979"/>
            <a:ext cx="7565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Learning Achievement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863501" y="3793629"/>
            <a:ext cx="7565338" cy="497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4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Built entirely using AI-assisted development with Claude Code. Demonstrates the power of AI pair programming for rapid prototyping and learning.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01626"/>
          </a:xfrm>
          <a:prstGeom prst="rect">
            <a:avLst/>
          </a:prstGeom>
          <a:solidFill>
            <a:srgbClr val="03071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Roadmap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419076"/>
            <a:ext cx="8290661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800"/>
              </a:spcAft>
              <a:buNone/>
            </a:pPr>
            <a:r>
              <a:rPr lang="en-US" sz="1900" b="1" dirty="0">
                <a:solidFill>
                  <a:srgbClr val="0773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Planned enhancements and new features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07950" y="1923901"/>
            <a:ext cx="3937099" cy="953691"/>
          </a:xfrm>
          <a:prstGeom prst="roundRect">
            <a:avLst>
              <a:gd name="adj" fmla="val 7990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27000" y="1923901"/>
            <a:ext cx="0" cy="953691"/>
          </a:xfrm>
          <a:prstGeom prst="line">
            <a:avLst/>
          </a:prstGeom>
          <a:noFill/>
          <a:ln w="38100">
            <a:solidFill>
              <a:srgbClr val="07733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98450" y="2076301"/>
            <a:ext cx="3666083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0307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 Backend Server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698450" y="2362051"/>
            <a:ext cx="3666083" cy="363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buNone/>
            </a:pPr>
            <a:r>
              <a:rPr lang="en-US" sz="11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FastAPI deployment on Railway or Fly.io for remote processing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507950" y="2979093"/>
            <a:ext cx="3937099" cy="772120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527000" y="2979093"/>
            <a:ext cx="0" cy="772120"/>
          </a:xfrm>
          <a:prstGeom prst="line">
            <a:avLst/>
          </a:prstGeom>
          <a:noFill/>
          <a:ln w="38100">
            <a:solidFill>
              <a:srgbClr val="07733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698450" y="3131493"/>
            <a:ext cx="3666083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0307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Mobile App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698450" y="3417243"/>
            <a:ext cx="3666083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buNone/>
            </a:pPr>
            <a:r>
              <a:rPr lang="en-US" sz="11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 summaries on the go with responsive UI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507950" y="3852714"/>
            <a:ext cx="3937099" cy="772120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527000" y="3852714"/>
            <a:ext cx="0" cy="772120"/>
          </a:xfrm>
          <a:prstGeom prst="line">
            <a:avLst/>
          </a:prstGeom>
          <a:noFill/>
          <a:ln w="38100">
            <a:solidFill>
              <a:srgbClr val="077331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98450" y="4005114"/>
            <a:ext cx="3666083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0307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Email Integration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698450" y="4290864"/>
            <a:ext cx="3666083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buNone/>
            </a:pPr>
            <a:r>
              <a:rPr lang="en-US" sz="11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Process newsletters by forwarding to dedicated address</a:t>
            </a:r>
            <a:endParaRPr lang="en-US" sz="1100" dirty="0"/>
          </a:p>
        </p:txBody>
      </p:sp>
      <p:sp>
        <p:nvSpPr>
          <p:cNvPr id="17" name="Text 15"/>
          <p:cNvSpPr/>
          <p:nvPr/>
        </p:nvSpPr>
        <p:spPr>
          <a:xfrm>
            <a:off x="4698950" y="1923901"/>
            <a:ext cx="3937099" cy="772120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4718000" y="1923901"/>
            <a:ext cx="0" cy="772120"/>
          </a:xfrm>
          <a:prstGeom prst="line">
            <a:avLst/>
          </a:prstGeom>
          <a:noFill/>
          <a:ln w="38100">
            <a:solidFill>
              <a:srgbClr val="077331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4889450" y="2076301"/>
            <a:ext cx="3666083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0307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NotebookLM Export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4889450" y="2362051"/>
            <a:ext cx="3666083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buNone/>
            </a:pPr>
            <a:r>
              <a:rPr lang="en-US" sz="11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Leverage additional AI summarization capabilities</a:t>
            </a:r>
            <a:endParaRPr lang="en-US" sz="1100" dirty="0"/>
          </a:p>
        </p:txBody>
      </p:sp>
      <p:sp>
        <p:nvSpPr>
          <p:cNvPr id="21" name="Text 19"/>
          <p:cNvSpPr/>
          <p:nvPr/>
        </p:nvSpPr>
        <p:spPr>
          <a:xfrm>
            <a:off x="4698950" y="2797522"/>
            <a:ext cx="3937099" cy="772120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Shape 20"/>
          <p:cNvSpPr/>
          <p:nvPr/>
        </p:nvSpPr>
        <p:spPr>
          <a:xfrm>
            <a:off x="4718000" y="2797522"/>
            <a:ext cx="0" cy="772120"/>
          </a:xfrm>
          <a:prstGeom prst="line">
            <a:avLst/>
          </a:prstGeom>
          <a:noFill/>
          <a:ln w="38100">
            <a:solidFill>
              <a:srgbClr val="077331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4889450" y="2949922"/>
            <a:ext cx="3666083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0307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Browser Extension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4889450" y="3235672"/>
            <a:ext cx="3666083" cy="181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buNone/>
            </a:pPr>
            <a:r>
              <a:rPr lang="en-US" sz="11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One-click content processing from any webpage</a:t>
            </a:r>
            <a:endParaRPr lang="en-US" sz="1100" dirty="0"/>
          </a:p>
        </p:txBody>
      </p:sp>
      <p:sp>
        <p:nvSpPr>
          <p:cNvPr id="25" name="Text 23"/>
          <p:cNvSpPr/>
          <p:nvPr/>
        </p:nvSpPr>
        <p:spPr>
          <a:xfrm>
            <a:off x="4698950" y="3671143"/>
            <a:ext cx="3937099" cy="953691"/>
          </a:xfrm>
          <a:prstGeom prst="roundRect">
            <a:avLst>
              <a:gd name="adj" fmla="val 7990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Shape 24"/>
          <p:cNvSpPr/>
          <p:nvPr/>
        </p:nvSpPr>
        <p:spPr>
          <a:xfrm>
            <a:off x="4718000" y="3671143"/>
            <a:ext cx="0" cy="953691"/>
          </a:xfrm>
          <a:prstGeom prst="line">
            <a:avLst/>
          </a:prstGeom>
          <a:noFill/>
          <a:ln w="38100">
            <a:solidFill>
              <a:srgbClr val="077331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4889450" y="3823543"/>
            <a:ext cx="3666083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0307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Financial Intelligence</a:t>
            </a:r>
            <a:endParaRPr lang="en-US" sz="1400" dirty="0"/>
          </a:p>
        </p:txBody>
      </p:sp>
      <p:sp>
        <p:nvSpPr>
          <p:cNvPr id="28" name="Text 26"/>
          <p:cNvSpPr/>
          <p:nvPr/>
        </p:nvSpPr>
        <p:spPr>
          <a:xfrm>
            <a:off x="4889450" y="4109293"/>
            <a:ext cx="3666083" cy="363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30"/>
              </a:lnSpc>
              <a:buNone/>
            </a:pPr>
            <a:r>
              <a:rPr lang="en-US" sz="1100" dirty="0">
                <a:solidFill>
                  <a:srgbClr val="4755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Specialized processing for earnings calls and stock analysis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Life - AI-Powered Content Processing</dc:title>
  <dc:subject>Personal knowledge management system</dc:subject>
  <dc:creator>Gaurav Kotak</dc:creator>
  <cp:lastModifiedBy>Gaurav Kotak</cp:lastModifiedBy>
  <cp:revision>1</cp:revision>
  <dcterms:created xsi:type="dcterms:W3CDTF">2025-10-21T15:11:49Z</dcterms:created>
  <dcterms:modified xsi:type="dcterms:W3CDTF">2025-10-21T15:11:49Z</dcterms:modified>
</cp:coreProperties>
</file>