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d616a8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fd616a8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d616a8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d616a8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d616a8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d616a8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566924ea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566924ea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a05414a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a05414a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a05414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a05414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a05414a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a05414a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66924ea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66924ea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fd616a84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fd616a84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66924ea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566924ea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fd616a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fd616a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FIFA 22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Georgios Koutsopodiotis &amp; </a:t>
            </a:r>
            <a:r>
              <a:rPr lang="en"/>
              <a:t>Carlin Celius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152400" y="4721275"/>
            <a:ext cx="38100" cy="19050"/>
          </a:xfrm>
          <a:prstGeom prst="rect">
            <a:avLst/>
          </a:prstGeom>
          <a:noFill/>
          <a:ln>
            <a:noFill/>
          </a:ln>
        </p:spPr>
      </p:pic>
      <p:pic>
        <p:nvPicPr>
          <p:cNvPr id="121" name="Google Shape;121;p22"/>
          <p:cNvPicPr preferRelativeResize="0"/>
          <p:nvPr/>
        </p:nvPicPr>
        <p:blipFill>
          <a:blip r:embed="rId4">
            <a:alphaModFix/>
          </a:blip>
          <a:stretch>
            <a:fillRect/>
          </a:stretch>
        </p:blipFill>
        <p:spPr>
          <a:xfrm>
            <a:off x="152400" y="1312550"/>
            <a:ext cx="8991601" cy="27385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311700" y="1152475"/>
            <a:ext cx="6819900" cy="59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253912" y="1152475"/>
            <a:ext cx="8636174" cy="238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458325" y="1199650"/>
            <a:ext cx="5566500" cy="30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latin typeface="Arial"/>
                <a:ea typeface="Arial"/>
                <a:cs typeface="Arial"/>
                <a:sym typeface="Arial"/>
              </a:rPr>
              <a:t>Since the world of gamers is keep growing and many gamers try out new games that come out every year, we are going to provide them with the best feedback on FIFA 22 which is </a:t>
            </a:r>
            <a:r>
              <a:rPr b="1" lang="en" sz="1500">
                <a:solidFill>
                  <a:schemeClr val="dk1"/>
                </a:solidFill>
                <a:latin typeface="Arial"/>
                <a:ea typeface="Arial"/>
                <a:cs typeface="Arial"/>
                <a:sym typeface="Arial"/>
              </a:rPr>
              <a:t>considered</a:t>
            </a:r>
            <a:r>
              <a:rPr b="1" lang="en" sz="1500">
                <a:solidFill>
                  <a:schemeClr val="dk1"/>
                </a:solidFill>
                <a:latin typeface="Arial"/>
                <a:ea typeface="Arial"/>
                <a:cs typeface="Arial"/>
                <a:sym typeface="Arial"/>
              </a:rPr>
              <a:t> one of the best soccer video game around the world. Every year the gamers judge and draw  a conclusion about the game based on different variables. The objective of the project is to understand and come up with a conclusion about how </a:t>
            </a:r>
            <a:r>
              <a:rPr b="1" lang="en" sz="1500">
                <a:solidFill>
                  <a:schemeClr val="dk1"/>
                </a:solidFill>
                <a:latin typeface="Arial"/>
                <a:ea typeface="Arial"/>
                <a:cs typeface="Arial"/>
                <a:sym typeface="Arial"/>
              </a:rPr>
              <a:t>successful</a:t>
            </a:r>
            <a:r>
              <a:rPr b="1" lang="en" sz="1500">
                <a:solidFill>
                  <a:schemeClr val="dk1"/>
                </a:solidFill>
                <a:latin typeface="Arial"/>
                <a:ea typeface="Arial"/>
                <a:cs typeface="Arial"/>
                <a:sym typeface="Arial"/>
              </a:rPr>
              <a:t> was the game this current year based on different opinions and beliefs. </a:t>
            </a:r>
            <a:endParaRPr b="1" sz="15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6172150" y="776150"/>
            <a:ext cx="2660150" cy="3795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Tweets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Arial"/>
              <a:buChar char="●"/>
            </a:pPr>
            <a:r>
              <a:rPr b="1" lang="en" sz="1500">
                <a:solidFill>
                  <a:schemeClr val="dk1"/>
                </a:solidFill>
                <a:latin typeface="Arial"/>
                <a:ea typeface="Arial"/>
                <a:cs typeface="Arial"/>
                <a:sym typeface="Arial"/>
              </a:rPr>
              <a:t>Based on tweets that were made by humans</a:t>
            </a:r>
            <a:endParaRPr b="1" sz="1500">
              <a:solidFill>
                <a:schemeClr val="dk1"/>
              </a:solidFill>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5261750" y="1191900"/>
            <a:ext cx="3378324" cy="2533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pic>
        <p:nvPicPr>
          <p:cNvPr id="80" name="Google Shape;80;p16"/>
          <p:cNvPicPr preferRelativeResize="0"/>
          <p:nvPr/>
        </p:nvPicPr>
        <p:blipFill>
          <a:blip r:embed="rId3">
            <a:alphaModFix/>
          </a:blip>
          <a:stretch>
            <a:fillRect/>
          </a:stretch>
        </p:blipFill>
        <p:spPr>
          <a:xfrm>
            <a:off x="2027000" y="1072750"/>
            <a:ext cx="4953477" cy="375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pic>
        <p:nvPicPr>
          <p:cNvPr id="86" name="Google Shape;86;p17"/>
          <p:cNvPicPr preferRelativeResize="0"/>
          <p:nvPr/>
        </p:nvPicPr>
        <p:blipFill>
          <a:blip r:embed="rId3">
            <a:alphaModFix/>
          </a:blip>
          <a:stretch>
            <a:fillRect/>
          </a:stretch>
        </p:blipFill>
        <p:spPr>
          <a:xfrm>
            <a:off x="1243325" y="1178200"/>
            <a:ext cx="5992350" cy="348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165075" y="21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Analysis</a:t>
            </a:r>
            <a:endParaRPr/>
          </a:p>
        </p:txBody>
      </p:sp>
      <p:pic>
        <p:nvPicPr>
          <p:cNvPr id="92" name="Google Shape;92;p18"/>
          <p:cNvPicPr preferRelativeResize="0"/>
          <p:nvPr/>
        </p:nvPicPr>
        <p:blipFill>
          <a:blip r:embed="rId3">
            <a:alphaModFix/>
          </a:blip>
          <a:stretch>
            <a:fillRect/>
          </a:stretch>
        </p:blipFill>
        <p:spPr>
          <a:xfrm>
            <a:off x="1296500" y="860400"/>
            <a:ext cx="6550989" cy="404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pic>
        <p:nvPicPr>
          <p:cNvPr id="98" name="Google Shape;98;p19"/>
          <p:cNvPicPr preferRelativeResize="0"/>
          <p:nvPr/>
        </p:nvPicPr>
        <p:blipFill>
          <a:blip r:embed="rId3">
            <a:alphaModFix/>
          </a:blip>
          <a:stretch>
            <a:fillRect/>
          </a:stretch>
        </p:blipFill>
        <p:spPr>
          <a:xfrm>
            <a:off x="1360175" y="1017725"/>
            <a:ext cx="6423645" cy="3968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104" name="Google Shape;104;p20"/>
          <p:cNvSpPr txBox="1"/>
          <p:nvPr>
            <p:ph idx="1" type="body"/>
          </p:nvPr>
        </p:nvSpPr>
        <p:spPr>
          <a:xfrm>
            <a:off x="6007725" y="1152475"/>
            <a:ext cx="282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3666050" y="0"/>
            <a:ext cx="4779699"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152400" y="4721275"/>
            <a:ext cx="38100" cy="19050"/>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1152476"/>
            <a:ext cx="7473401" cy="3416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