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83" d="100"/>
          <a:sy n="183" d="100"/>
        </p:scale>
        <p:origin x="50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8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4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2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8FFE9-72BF-B640-9169-DE1F28DB7493}" type="datetimeFigureOut">
              <a:rPr lang="en-US" smtClean="0"/>
              <a:t>15/9/16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9311-AAFD-0447-8899-85CB03860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0 23.41.3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889" r="514" b="23834"/>
          <a:stretch/>
        </p:blipFill>
        <p:spPr>
          <a:xfrm>
            <a:off x="2267928" y="3050539"/>
            <a:ext cx="4826514" cy="1757751"/>
          </a:xfrm>
          <a:prstGeom prst="rect">
            <a:avLst/>
          </a:prstGeom>
        </p:spPr>
      </p:pic>
      <p:pic>
        <p:nvPicPr>
          <p:cNvPr id="4" name="Picture 3" descr="屏幕快照 2015-09-10 23.40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0" r="-853" b="9476"/>
          <a:stretch/>
        </p:blipFill>
        <p:spPr>
          <a:xfrm>
            <a:off x="2256586" y="544332"/>
            <a:ext cx="4837854" cy="20752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6" y="102060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628535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6191447" y="2594515"/>
            <a:ext cx="612340" cy="1023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屏幕快照 2015-09-16 01.12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66" y="2988772"/>
            <a:ext cx="4866320" cy="2031449"/>
          </a:xfrm>
          <a:prstGeom prst="rect">
            <a:avLst/>
          </a:prstGeom>
        </p:spPr>
      </p:pic>
      <p:pic>
        <p:nvPicPr>
          <p:cNvPr id="3" name="Picture 2" descr="屏幕快照 2015-09-16 01.1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27" y="505446"/>
            <a:ext cx="4867438" cy="22898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37854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628535"/>
            <a:ext cx="4837855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6191447" y="2594515"/>
            <a:ext cx="612340" cy="1023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7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6 01.2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21" y="2934530"/>
            <a:ext cx="4890521" cy="2132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76856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558442"/>
            <a:ext cx="4876857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pic>
        <p:nvPicPr>
          <p:cNvPr id="4" name="Picture 3" descr="屏幕快照 2015-09-16 01.21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22" y="459087"/>
            <a:ext cx="4890521" cy="210720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191447" y="2580635"/>
            <a:ext cx="612340" cy="1023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6 01.22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9"/>
          <a:stretch/>
        </p:blipFill>
        <p:spPr>
          <a:xfrm>
            <a:off x="2242921" y="2852134"/>
            <a:ext cx="4890521" cy="1957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76856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256586" y="2447402"/>
            <a:ext cx="4876857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pic>
        <p:nvPicPr>
          <p:cNvPr id="4" name="Picture 3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/>
          <a:stretch/>
        </p:blipFill>
        <p:spPr>
          <a:xfrm>
            <a:off x="2242922" y="506579"/>
            <a:ext cx="4890521" cy="194173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6191447" y="2469595"/>
            <a:ext cx="612340" cy="8197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屏幕快照 2015-09-16 01.22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9"/>
          <a:stretch/>
        </p:blipFill>
        <p:spPr>
          <a:xfrm>
            <a:off x="2242921" y="2852134"/>
            <a:ext cx="4890521" cy="19578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6587" y="102060"/>
            <a:ext cx="4876856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Regular Advertisements (without our extension)</a:t>
            </a:r>
            <a:endParaRPr lang="en-US" sz="1600" dirty="0"/>
          </a:p>
        </p:txBody>
      </p:sp>
      <p:pic>
        <p:nvPicPr>
          <p:cNvPr id="4" name="Picture 3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3"/>
          <a:stretch/>
        </p:blipFill>
        <p:spPr>
          <a:xfrm>
            <a:off x="2242922" y="506579"/>
            <a:ext cx="4890521" cy="1941734"/>
          </a:xfrm>
          <a:prstGeom prst="rect">
            <a:avLst/>
          </a:prstGeom>
        </p:spPr>
      </p:pic>
      <p:pic>
        <p:nvPicPr>
          <p:cNvPr id="10" name="Picture 9" descr="屏幕快照 2015-09-16 01.21.3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2" b="71358"/>
          <a:stretch/>
        </p:blipFill>
        <p:spPr>
          <a:xfrm>
            <a:off x="2242921" y="2844310"/>
            <a:ext cx="4890521" cy="431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6586" y="2447402"/>
            <a:ext cx="4876857" cy="396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Advertisements replaced with Edvertisements</a:t>
            </a:r>
            <a:endParaRPr lang="en-US" sz="1600" dirty="0"/>
          </a:p>
        </p:txBody>
      </p:sp>
      <p:sp>
        <p:nvSpPr>
          <p:cNvPr id="9" name="Down Arrow 8"/>
          <p:cNvSpPr/>
          <p:nvPr/>
        </p:nvSpPr>
        <p:spPr>
          <a:xfrm>
            <a:off x="6191447" y="2469595"/>
            <a:ext cx="612340" cy="81973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7</cp:revision>
  <dcterms:created xsi:type="dcterms:W3CDTF">2015-09-11T07:14:01Z</dcterms:created>
  <dcterms:modified xsi:type="dcterms:W3CDTF">2015-09-16T08:41:23Z</dcterms:modified>
</cp:coreProperties>
</file>