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920" y="1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5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8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6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2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2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8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0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1A0A-C771-FF4E-BD28-BD798DA5999F}" type="datetimeFigureOut">
              <a:rPr lang="en-US" smtClean="0"/>
              <a:t>15-2-11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eedlearn-screensho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7" r="5089"/>
          <a:stretch/>
        </p:blipFill>
        <p:spPr>
          <a:xfrm>
            <a:off x="5547360" y="2736099"/>
            <a:ext cx="3647935" cy="215086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41836" y="4836160"/>
            <a:ext cx="9203439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/>
              <a:t>     Preliminary User Study</a:t>
            </a:r>
            <a:endParaRPr lang="en-US" sz="1700" dirty="0"/>
          </a:p>
        </p:txBody>
      </p:sp>
      <p:sp>
        <p:nvSpPr>
          <p:cNvPr id="5" name="Rectangle 4"/>
          <p:cNvSpPr/>
          <p:nvPr/>
        </p:nvSpPr>
        <p:spPr>
          <a:xfrm>
            <a:off x="-8142" y="-2666"/>
            <a:ext cx="9169646" cy="53860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900" b="0" cap="none" spc="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8143" y="11518"/>
            <a:ext cx="9143999" cy="492443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2600" b="0" cap="none" spc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6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600" b="0" cap="none" spc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FeedLearn</a:t>
            </a:r>
            <a:r>
              <a:rPr lang="en-US" sz="2600" b="0" cap="none" spc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: Using Facebook Feeds for </a:t>
            </a:r>
            <a:r>
              <a:rPr lang="en-US" sz="2600" b="0" cap="none" spc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Microlearning</a:t>
            </a:r>
            <a:endParaRPr lang="en-US" sz="2600" b="0" cap="none" spc="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2676" y="5475"/>
            <a:ext cx="1573180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Geza Kovacs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Stanford University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8143" y="1472319"/>
            <a:ext cx="9203439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 </a:t>
            </a:r>
            <a:r>
              <a:rPr lang="en-US" sz="1700" dirty="0" smtClean="0"/>
              <a:t>    </a:t>
            </a:r>
            <a:r>
              <a:rPr lang="en-US" sz="1700" dirty="0" err="1" smtClean="0"/>
              <a:t>Microlearning</a:t>
            </a:r>
            <a:r>
              <a:rPr lang="en-US" sz="1700" dirty="0" smtClean="0"/>
              <a:t> on Facebook Feeds Today</a:t>
            </a:r>
            <a:endParaRPr lang="en-US" sz="1700" dirty="0"/>
          </a:p>
        </p:txBody>
      </p:sp>
      <p:sp>
        <p:nvSpPr>
          <p:cNvPr id="9" name="Rectangle 8"/>
          <p:cNvSpPr/>
          <p:nvPr/>
        </p:nvSpPr>
        <p:spPr>
          <a:xfrm>
            <a:off x="2017" y="1797862"/>
            <a:ext cx="623622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Some </a:t>
            </a:r>
            <a:r>
              <a:rPr lang="en-US" dirty="0"/>
              <a:t>services show </a:t>
            </a:r>
            <a:r>
              <a:rPr lang="en-US" dirty="0" smtClean="0"/>
              <a:t>a </a:t>
            </a:r>
            <a:r>
              <a:rPr lang="en-US" dirty="0"/>
              <a:t>“word of the day” in your </a:t>
            </a:r>
            <a:r>
              <a:rPr lang="en-US" dirty="0" smtClean="0"/>
              <a:t>feed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Not interactive, not personalized, no spaced repetition, manually generated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-8143" y="525783"/>
            <a:ext cx="9169647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 </a:t>
            </a:r>
            <a:r>
              <a:rPr lang="en-US" sz="1700" dirty="0" smtClean="0"/>
              <a:t>    Facebook’s widespread use presents a good opportunity for </a:t>
            </a:r>
            <a:r>
              <a:rPr lang="en-US" sz="1700" dirty="0" err="1" smtClean="0"/>
              <a:t>microlearning</a:t>
            </a:r>
            <a:endParaRPr lang="en-US" sz="1700" dirty="0"/>
          </a:p>
        </p:txBody>
      </p:sp>
      <p:sp>
        <p:nvSpPr>
          <p:cNvPr id="11" name="Rectangle 10"/>
          <p:cNvSpPr/>
          <p:nvPr/>
        </p:nvSpPr>
        <p:spPr>
          <a:xfrm>
            <a:off x="25648" y="887164"/>
            <a:ext cx="916964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71</a:t>
            </a:r>
            <a:r>
              <a:rPr lang="en-US" dirty="0"/>
              <a:t>% of American adults with an internet connection use </a:t>
            </a:r>
            <a:r>
              <a:rPr lang="en-US" dirty="0" smtClean="0"/>
              <a:t>Facebook</a:t>
            </a:r>
          </a:p>
          <a:p>
            <a:r>
              <a:rPr lang="en-US" sz="1400" dirty="0" smtClean="0"/>
              <a:t>       Of </a:t>
            </a:r>
            <a:r>
              <a:rPr lang="en-US" sz="1400" dirty="0"/>
              <a:t>these, 63% visit Facebook at least once a day, and 40% visit it multiple times per </a:t>
            </a:r>
            <a:r>
              <a:rPr lang="en-US" sz="1400" dirty="0" smtClean="0"/>
              <a:t>day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-8144" y="2402958"/>
            <a:ext cx="9203439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 </a:t>
            </a:r>
            <a:r>
              <a:rPr lang="en-US" sz="1700" dirty="0" smtClean="0"/>
              <a:t>    </a:t>
            </a:r>
            <a:r>
              <a:rPr lang="en-US" sz="1700" dirty="0" err="1" smtClean="0"/>
              <a:t>FeedLearn</a:t>
            </a:r>
            <a:r>
              <a:rPr lang="en-US" sz="1700" dirty="0" smtClean="0"/>
              <a:t>: </a:t>
            </a:r>
            <a:r>
              <a:rPr lang="en-US" sz="1700" dirty="0" err="1" smtClean="0"/>
              <a:t>Microlearn</a:t>
            </a:r>
            <a:r>
              <a:rPr lang="en-US" sz="1700" dirty="0" smtClean="0"/>
              <a:t> directly in your Facebook feed</a:t>
            </a:r>
            <a:endParaRPr lang="en-US" sz="1700" dirty="0"/>
          </a:p>
        </p:txBody>
      </p:sp>
      <p:sp>
        <p:nvSpPr>
          <p:cNvPr id="15" name="Rectangle 14"/>
          <p:cNvSpPr/>
          <p:nvPr/>
        </p:nvSpPr>
        <p:spPr>
          <a:xfrm>
            <a:off x="15488" y="2770587"/>
            <a:ext cx="7929632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Shows interactive vocabulary quizzes in your feed</a:t>
            </a:r>
          </a:p>
          <a:p>
            <a:r>
              <a:rPr lang="en-US" sz="1400" dirty="0" smtClean="0"/>
              <a:t>       Quizzes occur every 10 feed items, similar to sponsored content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Can answer quizzes inside feed, without leaving Facebook</a:t>
            </a:r>
          </a:p>
          <a:p>
            <a:r>
              <a:rPr lang="en-US" sz="1400" dirty="0" smtClean="0"/>
              <a:t>      </a:t>
            </a:r>
            <a:r>
              <a:rPr lang="en-US" dirty="0" smtClean="0"/>
              <a:t>Personalized, automatically generated quizzes</a:t>
            </a:r>
          </a:p>
          <a:p>
            <a:r>
              <a:rPr lang="en-US" sz="1400" dirty="0" smtClean="0"/>
              <a:t>       Quizzes generated from vocabulary scraped from </a:t>
            </a:r>
            <a:r>
              <a:rPr lang="en-US" sz="1400" dirty="0" err="1" smtClean="0"/>
              <a:t>Wiktionary</a:t>
            </a:r>
            <a:endParaRPr lang="en-US" sz="1400" dirty="0" smtClean="0"/>
          </a:p>
          <a:p>
            <a:r>
              <a:rPr lang="en-US" sz="1400" dirty="0" smtClean="0"/>
              <a:t>       Uses spaced repetition algorithm (</a:t>
            </a:r>
            <a:r>
              <a:rPr lang="en-US" sz="1400" dirty="0" err="1" smtClean="0"/>
              <a:t>Memreflex</a:t>
            </a:r>
            <a:r>
              <a:rPr lang="en-US" sz="1400" dirty="0" smtClean="0"/>
              <a:t>) to schedule words</a:t>
            </a:r>
          </a:p>
          <a:p>
            <a:r>
              <a:rPr lang="en-US" dirty="0" smtClean="0"/>
              <a:t>    </a:t>
            </a:r>
            <a:r>
              <a:rPr lang="en-US" dirty="0"/>
              <a:t> </a:t>
            </a:r>
            <a:r>
              <a:rPr lang="en-US" dirty="0" smtClean="0"/>
              <a:t>Implemented as a Chrome Extension</a:t>
            </a:r>
          </a:p>
          <a:p>
            <a:r>
              <a:rPr lang="en-US" sz="1400" dirty="0" smtClean="0"/>
              <a:t>       Facebook’s API doesn’t let developers add interactive content to feeds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9" y="5183113"/>
            <a:ext cx="674091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12 participants studying 50 basic Japanese nouns across a week</a:t>
            </a:r>
          </a:p>
          <a:p>
            <a:r>
              <a:rPr lang="en-US" sz="1400" dirty="0" smtClean="0"/>
              <a:t>       6 had interactive quizzes </a:t>
            </a:r>
            <a:r>
              <a:rPr lang="en-US" sz="1400" dirty="0" smtClean="0"/>
              <a:t>inserted into </a:t>
            </a:r>
            <a:r>
              <a:rPr lang="en-US" sz="1400" dirty="0" smtClean="0"/>
              <a:t>feeds, 6 had links inserted into feeds</a:t>
            </a:r>
          </a:p>
          <a:p>
            <a:r>
              <a:rPr lang="en-US" sz="1400" dirty="0" smtClean="0"/>
              <a:t>       Took a pre-test at the </a:t>
            </a:r>
            <a:r>
              <a:rPr lang="en-US" sz="1400" dirty="0" smtClean="0"/>
              <a:t>beginning of week</a:t>
            </a:r>
            <a:r>
              <a:rPr lang="en-US" sz="1400" dirty="0" smtClean="0"/>
              <a:t>, and a post-test afterwards</a:t>
            </a:r>
          </a:p>
        </p:txBody>
      </p:sp>
      <p:pic>
        <p:nvPicPr>
          <p:cNvPr id="20" name="Picture 19" descr="vocab-test-scores-old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20" y="5901769"/>
            <a:ext cx="1589495" cy="95623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89809" y="6034132"/>
            <a:ext cx="3367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Users in the in-feed quiz condition answered more </a:t>
            </a:r>
            <a:r>
              <a:rPr lang="en-US" sz="1200" dirty="0" smtClean="0"/>
              <a:t>quizzes, scored </a:t>
            </a:r>
            <a:r>
              <a:rPr lang="en-US" sz="1200" dirty="0" smtClean="0"/>
              <a:t>higher on vocabulary </a:t>
            </a:r>
            <a:r>
              <a:rPr lang="en-US" sz="1200" dirty="0" smtClean="0"/>
              <a:t>tests, and answered questions on more days of the week</a:t>
            </a:r>
            <a:endParaRPr lang="en-US" sz="1200" dirty="0" smtClean="0"/>
          </a:p>
        </p:txBody>
      </p:sp>
      <p:pic>
        <p:nvPicPr>
          <p:cNvPr id="12" name="Picture 11" descr="learn-korean-po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86" y="1574800"/>
            <a:ext cx="801153" cy="799553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7010400" y="1625600"/>
            <a:ext cx="2062976" cy="741257"/>
          </a:xfrm>
          <a:prstGeom prst="wedgeRoundRectCallout">
            <a:avLst>
              <a:gd name="adj1" fmla="val -63516"/>
              <a:gd name="adj2" fmla="val -2459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“Word of the Day” post from KoreanClass101, which has 70,000 subscribers</a:t>
            </a:r>
            <a:endParaRPr lang="en-US" sz="1200" dirty="0"/>
          </a:p>
        </p:txBody>
      </p:sp>
      <p:pic>
        <p:nvPicPr>
          <p:cNvPr id="3" name="Picture 2" descr="event-logs-feedlear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31" y="5485106"/>
            <a:ext cx="3250209" cy="13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6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261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Geza Kovacs</dc:creator>
  <cp:lastModifiedBy>Geza Kovacs</cp:lastModifiedBy>
  <cp:revision>26</cp:revision>
  <dcterms:created xsi:type="dcterms:W3CDTF">2015-01-05T22:41:51Z</dcterms:created>
  <dcterms:modified xsi:type="dcterms:W3CDTF">2015-02-12T03:07:13Z</dcterms:modified>
</cp:coreProperties>
</file>