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368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A0A-C771-FF4E-BD28-BD798DA5999F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eedlearn-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1" y="3305060"/>
            <a:ext cx="3593824" cy="1806127"/>
          </a:xfrm>
          <a:prstGeom prst="rect">
            <a:avLst/>
          </a:prstGeom>
        </p:spPr>
      </p:pic>
      <p:pic>
        <p:nvPicPr>
          <p:cNvPr id="12" name="Picture 11" descr="learn-korean-p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846092"/>
            <a:ext cx="1102510" cy="11003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42" y="-2666"/>
            <a:ext cx="9169646" cy="5386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9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143" y="11518"/>
            <a:ext cx="9143999" cy="49244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FeedLearn</a:t>
            </a:r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: Using Facebook Feeds for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Microlearning</a:t>
            </a:r>
            <a:endParaRPr lang="en-US" sz="26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2676" y="5475"/>
            <a:ext cx="15731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Geza 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Stanford University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143" y="1472319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Microlearning</a:t>
            </a:r>
            <a:r>
              <a:rPr lang="en-US" sz="1700" dirty="0" smtClean="0"/>
              <a:t> on Facebook Feeds Today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2017" y="1858822"/>
            <a:ext cx="5921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Some </a:t>
            </a:r>
            <a:r>
              <a:rPr lang="en-US" dirty="0"/>
              <a:t>services show </a:t>
            </a:r>
            <a:r>
              <a:rPr lang="en-US" dirty="0" smtClean="0"/>
              <a:t>a </a:t>
            </a:r>
            <a:r>
              <a:rPr lang="en-US" dirty="0"/>
              <a:t>“word of the day” in your </a:t>
            </a:r>
            <a:r>
              <a:rPr lang="en-US" dirty="0" smtClean="0"/>
              <a:t>feed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Not interactive: need to visit their site to do the quizzes.</a:t>
            </a:r>
            <a:endParaRPr lang="en-US" sz="1400" dirty="0"/>
          </a:p>
          <a:p>
            <a:r>
              <a:rPr lang="en-US" sz="1400" dirty="0" smtClean="0"/>
              <a:t>       Not </a:t>
            </a:r>
            <a:r>
              <a:rPr lang="en-US" sz="1400" dirty="0"/>
              <a:t>personalized: all </a:t>
            </a:r>
            <a:r>
              <a:rPr lang="en-US" sz="1400" dirty="0" smtClean="0"/>
              <a:t>subscribers </a:t>
            </a:r>
            <a:r>
              <a:rPr lang="en-US" sz="1400" dirty="0"/>
              <a:t>will see the same daily word </a:t>
            </a:r>
            <a:r>
              <a:rPr lang="en-US" sz="1400" dirty="0" smtClean="0"/>
              <a:t>posted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No </a:t>
            </a:r>
            <a:r>
              <a:rPr lang="en-US" sz="1400" dirty="0"/>
              <a:t>spaced repetition: </a:t>
            </a:r>
            <a:r>
              <a:rPr lang="en-US" sz="1400" dirty="0" smtClean="0"/>
              <a:t>older </a:t>
            </a:r>
            <a:r>
              <a:rPr lang="en-US" sz="1400" dirty="0"/>
              <a:t>ones are never repeated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-8143" y="525783"/>
            <a:ext cx="9169647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Why is Facebook a good platform for </a:t>
            </a:r>
            <a:r>
              <a:rPr lang="en-US" sz="1700" dirty="0" err="1" smtClean="0"/>
              <a:t>Microlearning</a:t>
            </a:r>
            <a:r>
              <a:rPr lang="en-US" sz="1700" dirty="0" smtClean="0"/>
              <a:t>? Because people visit it often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25648" y="887164"/>
            <a:ext cx="916964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71</a:t>
            </a:r>
            <a:r>
              <a:rPr lang="en-US" dirty="0"/>
              <a:t>% of American adults with an internet connection use </a:t>
            </a:r>
            <a:r>
              <a:rPr lang="en-US" dirty="0" smtClean="0"/>
              <a:t>Facebook</a:t>
            </a:r>
          </a:p>
          <a:p>
            <a:r>
              <a:rPr lang="en-US" sz="1400" dirty="0" smtClean="0"/>
              <a:t>       Of </a:t>
            </a:r>
            <a:r>
              <a:rPr lang="en-US" sz="1400" dirty="0"/>
              <a:t>these, 63% visit Facebook at least once a day, and 40% visit it multiple times per </a:t>
            </a:r>
            <a:r>
              <a:rPr lang="en-US" sz="1400" dirty="0" smtClean="0"/>
              <a:t>day</a:t>
            </a:r>
            <a:endParaRPr lang="en-US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7264400" y="1920240"/>
            <a:ext cx="1808976" cy="944880"/>
          </a:xfrm>
          <a:prstGeom prst="wedgeRoundRectCallout">
            <a:avLst>
              <a:gd name="adj1" fmla="val -63516"/>
              <a:gd name="adj2" fmla="val -2459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“Word of the Day” post from KoreanClass101, which has 70,000 subscribers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0" y="2941447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FeedLearn</a:t>
            </a:r>
            <a:r>
              <a:rPr lang="en-US" sz="1700" dirty="0" smtClean="0"/>
              <a:t>: Lets you do vocabulary quizzes directly inside your Facebook feed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15488" y="3298907"/>
            <a:ext cx="79296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Shows interactive vocabulary quizzes into your feed</a:t>
            </a:r>
          </a:p>
          <a:p>
            <a:r>
              <a:rPr lang="en-US" sz="1400" dirty="0" smtClean="0"/>
              <a:t>       Can answer quizzes without leaving Facebook</a:t>
            </a:r>
            <a:endParaRPr lang="en-US" sz="1400" dirty="0"/>
          </a:p>
          <a:p>
            <a:r>
              <a:rPr lang="en-US" sz="1400" dirty="0" smtClean="0"/>
              <a:t>      </a:t>
            </a:r>
            <a:r>
              <a:rPr lang="en-US" dirty="0" smtClean="0"/>
              <a:t>Personalized, automatically generated quizzes</a:t>
            </a:r>
          </a:p>
          <a:p>
            <a:r>
              <a:rPr lang="en-US" sz="1400" dirty="0" smtClean="0"/>
              <a:t>       Quizzes generated from vocabulary scraped from </a:t>
            </a:r>
            <a:r>
              <a:rPr lang="en-US" sz="1400" dirty="0" err="1" smtClean="0"/>
              <a:t>Wiktionary</a:t>
            </a:r>
            <a:endParaRPr lang="en-US" sz="1400" dirty="0"/>
          </a:p>
          <a:p>
            <a:r>
              <a:rPr lang="en-US" sz="1400" dirty="0" smtClean="0"/>
              <a:t>       Uses spaced repetition algorithm to schedule words</a:t>
            </a:r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Implemented as a Chrome Extension</a:t>
            </a:r>
          </a:p>
          <a:p>
            <a:r>
              <a:rPr lang="en-US" sz="1400" dirty="0" smtClean="0"/>
              <a:t>       Facebook’s API doesn’t let developers add interactive content to feeds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41836" y="5100320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  </a:t>
            </a:r>
            <a:r>
              <a:rPr lang="en-US" sz="1700" dirty="0" smtClean="0"/>
              <a:t>Preliminary User Study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5329" y="5437113"/>
            <a:ext cx="674091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12 participants studying 50 basic Japanese nouns across a week</a:t>
            </a:r>
          </a:p>
          <a:p>
            <a:r>
              <a:rPr lang="en-US" sz="1400" dirty="0" smtClean="0"/>
              <a:t>       6 had interactive quizzes inserted into feeds, 6 had links inserted into feeds</a:t>
            </a:r>
          </a:p>
          <a:p>
            <a:r>
              <a:rPr lang="en-US" sz="1400" dirty="0" smtClean="0"/>
              <a:t>       Took a pre-test at the beginning of the week, and a post-test afterwards</a:t>
            </a:r>
          </a:p>
        </p:txBody>
      </p:sp>
      <p:pic>
        <p:nvPicPr>
          <p:cNvPr id="20" name="Picture 19" descr="vocab-test-scores-o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60" y="5484253"/>
            <a:ext cx="2256496" cy="1357494"/>
          </a:xfrm>
          <a:prstGeom prst="rect">
            <a:avLst/>
          </a:prstGeom>
        </p:spPr>
      </p:pic>
      <p:pic>
        <p:nvPicPr>
          <p:cNvPr id="21" name="Picture 20" descr="event-logs-feedlea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82" y="6204769"/>
            <a:ext cx="2658678" cy="62066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9489" y="6214929"/>
            <a:ext cx="3971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Users in the in-feed quiz condition answered more quizzes and scored higher on vocabulary tests</a:t>
            </a:r>
          </a:p>
        </p:txBody>
      </p:sp>
    </p:spTree>
    <p:extLst>
      <p:ext uri="{BB962C8B-B14F-4D97-AF65-F5344CB8AC3E}">
        <p14:creationId xmlns:p14="http://schemas.microsoft.com/office/powerpoint/2010/main" val="81886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268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16</cp:revision>
  <dcterms:created xsi:type="dcterms:W3CDTF">2015-01-05T22:41:51Z</dcterms:created>
  <dcterms:modified xsi:type="dcterms:W3CDTF">2015-01-06T00:18:22Z</dcterms:modified>
</cp:coreProperties>
</file>