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8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4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0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8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2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8FFE9-72BF-B640-9169-DE1F28DB7493}" type="datetimeFigureOut">
              <a:rPr lang="en-US" smtClean="0"/>
              <a:t>15/9/11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屏幕快照 2015-09-10 23.41.3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889" r="514" b="23834"/>
          <a:stretch/>
        </p:blipFill>
        <p:spPr>
          <a:xfrm>
            <a:off x="2267928" y="3050539"/>
            <a:ext cx="4826514" cy="1757751"/>
          </a:xfrm>
          <a:prstGeom prst="rect">
            <a:avLst/>
          </a:prstGeom>
        </p:spPr>
      </p:pic>
      <p:pic>
        <p:nvPicPr>
          <p:cNvPr id="4" name="Picture 3" descr="屏幕快照 2015-09-10 23.40.2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20" r="-853" b="9476"/>
          <a:stretch/>
        </p:blipFill>
        <p:spPr>
          <a:xfrm>
            <a:off x="2256586" y="544332"/>
            <a:ext cx="4837854" cy="20752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6586" y="102060"/>
            <a:ext cx="4837855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Regular Advertisements (without our extension)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256586" y="2628535"/>
            <a:ext cx="4837855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Advertisements replaced with Edvertisements</a:t>
            </a:r>
            <a:endParaRPr lang="en-US" sz="1600" dirty="0"/>
          </a:p>
        </p:txBody>
      </p:sp>
      <p:sp>
        <p:nvSpPr>
          <p:cNvPr id="9" name="Down Arrow 8"/>
          <p:cNvSpPr/>
          <p:nvPr/>
        </p:nvSpPr>
        <p:spPr>
          <a:xfrm>
            <a:off x="6191447" y="2594515"/>
            <a:ext cx="612340" cy="1023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 Kovacs</dc:creator>
  <cp:lastModifiedBy>Geza Kovacs</cp:lastModifiedBy>
  <cp:revision>3</cp:revision>
  <dcterms:created xsi:type="dcterms:W3CDTF">2015-09-11T07:14:01Z</dcterms:created>
  <dcterms:modified xsi:type="dcterms:W3CDTF">2015-09-11T07:43:31Z</dcterms:modified>
</cp:coreProperties>
</file>