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25"/>
    <p:restoredTop sz="94656"/>
  </p:normalViewPr>
  <p:slideViewPr>
    <p:cSldViewPr snapToGrid="0" snapToObjects="1">
      <p:cViewPr>
        <p:scale>
          <a:sx n="75" d="100"/>
          <a:sy n="75" d="100"/>
        </p:scale>
        <p:origin x="-48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E9508-3404-DC4F-ACCF-7EB6D2DA0FF2}" type="datetimeFigureOut">
              <a:rPr kumimoji="1" lang="zh-CN" altLang="en-US" smtClean="0"/>
              <a:t>2018/4/13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FEE2-6138-E742-ACC9-C5895B3FBE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417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E9508-3404-DC4F-ACCF-7EB6D2DA0FF2}" type="datetimeFigureOut">
              <a:rPr kumimoji="1" lang="zh-CN" altLang="en-US" smtClean="0"/>
              <a:t>2018/4/13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FEE2-6138-E742-ACC9-C5895B3FBE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1408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E9508-3404-DC4F-ACCF-7EB6D2DA0FF2}" type="datetimeFigureOut">
              <a:rPr kumimoji="1" lang="zh-CN" altLang="en-US" smtClean="0"/>
              <a:t>2018/4/13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FEE2-6138-E742-ACC9-C5895B3FBE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459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E9508-3404-DC4F-ACCF-7EB6D2DA0FF2}" type="datetimeFigureOut">
              <a:rPr kumimoji="1" lang="zh-CN" altLang="en-US" smtClean="0"/>
              <a:t>2018/4/13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FEE2-6138-E742-ACC9-C5895B3FBE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3839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E9508-3404-DC4F-ACCF-7EB6D2DA0FF2}" type="datetimeFigureOut">
              <a:rPr kumimoji="1" lang="zh-CN" altLang="en-US" smtClean="0"/>
              <a:t>2018/4/13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FEE2-6138-E742-ACC9-C5895B3FBE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2278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E9508-3404-DC4F-ACCF-7EB6D2DA0FF2}" type="datetimeFigureOut">
              <a:rPr kumimoji="1" lang="zh-CN" altLang="en-US" smtClean="0"/>
              <a:t>2018/4/13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FEE2-6138-E742-ACC9-C5895B3FBE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4464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E9508-3404-DC4F-ACCF-7EB6D2DA0FF2}" type="datetimeFigureOut">
              <a:rPr kumimoji="1" lang="zh-CN" altLang="en-US" smtClean="0"/>
              <a:t>2018/4/13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FEE2-6138-E742-ACC9-C5895B3FBE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618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E9508-3404-DC4F-ACCF-7EB6D2DA0FF2}" type="datetimeFigureOut">
              <a:rPr kumimoji="1" lang="zh-CN" altLang="en-US" smtClean="0"/>
              <a:t>2018/4/13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FEE2-6138-E742-ACC9-C5895B3FBE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9073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E9508-3404-DC4F-ACCF-7EB6D2DA0FF2}" type="datetimeFigureOut">
              <a:rPr kumimoji="1" lang="zh-CN" altLang="en-US" smtClean="0"/>
              <a:t>2018/4/13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FEE2-6138-E742-ACC9-C5895B3FBE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3383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E9508-3404-DC4F-ACCF-7EB6D2DA0FF2}" type="datetimeFigureOut">
              <a:rPr kumimoji="1" lang="zh-CN" altLang="en-US" smtClean="0"/>
              <a:t>2018/4/13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FEE2-6138-E742-ACC9-C5895B3FBE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979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E9508-3404-DC4F-ACCF-7EB6D2DA0FF2}" type="datetimeFigureOut">
              <a:rPr kumimoji="1" lang="zh-CN" altLang="en-US" smtClean="0"/>
              <a:t>2018/4/13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FEE2-6138-E742-ACC9-C5895B3FBE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3796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E9508-3404-DC4F-ACCF-7EB6D2DA0FF2}" type="datetimeFigureOut">
              <a:rPr kumimoji="1" lang="zh-CN" altLang="en-US" smtClean="0"/>
              <a:t>2018/4/13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6FEE2-6138-E742-ACC9-C5895B3FBE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6936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763831" y="1521255"/>
            <a:ext cx="1083734" cy="541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305697" y="1521255"/>
            <a:ext cx="541867" cy="5418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ysClr val="windowText" lastClr="000000"/>
                </a:solidFill>
              </a:rPr>
              <a:t>R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763830" y="1521255"/>
            <a:ext cx="541867" cy="54186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S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220096" y="1518511"/>
            <a:ext cx="3249370" cy="541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220096" y="1513022"/>
            <a:ext cx="541867" cy="5418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ysClr val="windowText" lastClr="000000"/>
                </a:solidFill>
              </a:rPr>
              <a:t>R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761963" y="1521255"/>
            <a:ext cx="541867" cy="5418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ysClr val="windowText" lastClr="000000"/>
                </a:solidFill>
              </a:rPr>
              <a:t>R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305660" y="1521255"/>
            <a:ext cx="541867" cy="5418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ysClr val="windowText" lastClr="000000"/>
                </a:solidFill>
              </a:rPr>
              <a:t>R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862629" y="1513021"/>
            <a:ext cx="541867" cy="54186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S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4404496" y="1521255"/>
            <a:ext cx="541867" cy="54186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S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928514" y="1521255"/>
            <a:ext cx="541867" cy="54186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S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5794859" y="1518511"/>
            <a:ext cx="5398526" cy="541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5794860" y="1513022"/>
            <a:ext cx="541867" cy="5418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ysClr val="windowText" lastClr="000000"/>
                </a:solidFill>
              </a:rPr>
              <a:t>R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336727" y="1521255"/>
            <a:ext cx="541867" cy="5418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ysClr val="windowText" lastClr="000000"/>
                </a:solidFill>
              </a:rPr>
              <a:t>R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6880424" y="1521255"/>
            <a:ext cx="541867" cy="5418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ysClr val="windowText" lastClr="000000"/>
                </a:solidFill>
              </a:rPr>
              <a:t>R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9025917" y="1521255"/>
            <a:ext cx="541867" cy="54186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S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9567784" y="1532235"/>
            <a:ext cx="541867" cy="54186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S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10109651" y="1529491"/>
            <a:ext cx="541867" cy="54186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S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7420461" y="1521255"/>
            <a:ext cx="541867" cy="5418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ysClr val="windowText" lastClr="000000"/>
                </a:solidFill>
              </a:rPr>
              <a:t>R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7965073" y="1521255"/>
            <a:ext cx="541867" cy="5418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ysClr val="windowText" lastClr="000000"/>
                </a:solidFill>
              </a:rPr>
              <a:t>R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8506939" y="1521255"/>
            <a:ext cx="541867" cy="54186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S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10651518" y="1529491"/>
            <a:ext cx="541867" cy="54186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S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5" name="圆角矩形标注 34"/>
          <p:cNvSpPr/>
          <p:nvPr/>
        </p:nvSpPr>
        <p:spPr>
          <a:xfrm>
            <a:off x="5901035" y="894952"/>
            <a:ext cx="5245673" cy="386723"/>
          </a:xfrm>
          <a:prstGeom prst="wedgeRoundRectCallout">
            <a:avLst>
              <a:gd name="adj1" fmla="val -43526"/>
              <a:gd name="adj2" fmla="val 10379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 block of 5 days random followed by 5 days same</a:t>
            </a:r>
            <a:endParaRPr kumimoji="1" lang="zh-CN" altLang="en-US" dirty="0"/>
          </a:p>
        </p:txBody>
      </p:sp>
      <p:sp>
        <p:nvSpPr>
          <p:cNvPr id="37" name="圆角矩形标注 36"/>
          <p:cNvSpPr/>
          <p:nvPr/>
        </p:nvSpPr>
        <p:spPr>
          <a:xfrm>
            <a:off x="763830" y="878713"/>
            <a:ext cx="5031029" cy="402962"/>
          </a:xfrm>
          <a:prstGeom prst="wedgeRoundRectCallout">
            <a:avLst>
              <a:gd name="adj1" fmla="val -43526"/>
              <a:gd name="adj2" fmla="val 10379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 block of 1 day same followed by 1 day random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8094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40</Words>
  <Application>Microsoft Macintosh PowerPoint</Application>
  <PresentationFormat>宽屏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DengXian</vt:lpstr>
      <vt:lpstr>DengXian Light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Kovacs Geza</dc:creator>
  <cp:lastModifiedBy>Kovacs Geza</cp:lastModifiedBy>
  <cp:revision>2</cp:revision>
  <dcterms:created xsi:type="dcterms:W3CDTF">2018-04-13T09:21:33Z</dcterms:created>
  <dcterms:modified xsi:type="dcterms:W3CDTF">2018-04-13T09:33:50Z</dcterms:modified>
</cp:coreProperties>
</file>