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825" autoAdjust="0"/>
  </p:normalViewPr>
  <p:slideViewPr>
    <p:cSldViewPr snapToGrid="0" snapToObjects="1">
      <p:cViewPr>
        <p:scale>
          <a:sx n="303" d="100"/>
          <a:sy n="303" d="100"/>
        </p:scale>
        <p:origin x="2344" y="10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1A69-2780-D442-8B64-0AA1811B47C2}" type="datetimeFigureOut">
              <a:rPr lang="en-US" smtClean="0"/>
              <a:t>15-4-8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E65E-27C6-4A47-9C50-50F8DFDD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7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1A69-2780-D442-8B64-0AA1811B47C2}" type="datetimeFigureOut">
              <a:rPr lang="en-US" smtClean="0"/>
              <a:t>15-4-8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E65E-27C6-4A47-9C50-50F8DFDD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34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1A69-2780-D442-8B64-0AA1811B47C2}" type="datetimeFigureOut">
              <a:rPr lang="en-US" smtClean="0"/>
              <a:t>15-4-8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E65E-27C6-4A47-9C50-50F8DFDD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59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1A69-2780-D442-8B64-0AA1811B47C2}" type="datetimeFigureOut">
              <a:rPr lang="en-US" smtClean="0"/>
              <a:t>15-4-8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E65E-27C6-4A47-9C50-50F8DFDD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0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1A69-2780-D442-8B64-0AA1811B47C2}" type="datetimeFigureOut">
              <a:rPr lang="en-US" smtClean="0"/>
              <a:t>15-4-8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E65E-27C6-4A47-9C50-50F8DFDD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9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1A69-2780-D442-8B64-0AA1811B47C2}" type="datetimeFigureOut">
              <a:rPr lang="en-US" smtClean="0"/>
              <a:t>15-4-8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E65E-27C6-4A47-9C50-50F8DFDD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79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1A69-2780-D442-8B64-0AA1811B47C2}" type="datetimeFigureOut">
              <a:rPr lang="en-US" smtClean="0"/>
              <a:t>15-4-8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E65E-27C6-4A47-9C50-50F8DFDD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01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1A69-2780-D442-8B64-0AA1811B47C2}" type="datetimeFigureOut">
              <a:rPr lang="en-US" smtClean="0"/>
              <a:t>15-4-8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E65E-27C6-4A47-9C50-50F8DFDD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9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1A69-2780-D442-8B64-0AA1811B47C2}" type="datetimeFigureOut">
              <a:rPr lang="en-US" smtClean="0"/>
              <a:t>15-4-8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E65E-27C6-4A47-9C50-50F8DFDD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8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1A69-2780-D442-8B64-0AA1811B47C2}" type="datetimeFigureOut">
              <a:rPr lang="en-US" smtClean="0"/>
              <a:t>15-4-8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E65E-27C6-4A47-9C50-50F8DFDD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6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1A69-2780-D442-8B64-0AA1811B47C2}" type="datetimeFigureOut">
              <a:rPr lang="en-US" smtClean="0"/>
              <a:t>15-4-8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E65E-27C6-4A47-9C50-50F8DFDD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3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71A69-2780-D442-8B64-0AA1811B47C2}" type="datetimeFigureOut">
              <a:rPr lang="en-US" smtClean="0"/>
              <a:t>15-4-8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DE65E-27C6-4A47-9C50-50F8DFDD9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5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uizcram-and-timeline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278" y="634775"/>
            <a:ext cx="4575455" cy="3696623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4884398" y="2581026"/>
            <a:ext cx="1451172" cy="724571"/>
          </a:xfrm>
          <a:prstGeom prst="wedgeRoundRectCallout">
            <a:avLst>
              <a:gd name="adj1" fmla="val 21707"/>
              <a:gd name="adj2" fmla="val -7403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Progress bar highlights seen parts of video and parts relevant to the question</a:t>
            </a:r>
            <a:endParaRPr lang="en-US" sz="10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4902813" y="3443999"/>
            <a:ext cx="1451172" cy="765279"/>
          </a:xfrm>
          <a:prstGeom prst="wedgeRoundRectCallout">
            <a:avLst>
              <a:gd name="adj1" fmla="val -59634"/>
              <a:gd name="adj2" fmla="val -2165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Timeline of past videos and questions  allows easy navigation and review</a:t>
            </a:r>
            <a:endParaRPr lang="en-US" sz="10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1890478" y="1693359"/>
            <a:ext cx="1210691" cy="232760"/>
          </a:xfrm>
          <a:prstGeom prst="wedgeRoundRectCallout">
            <a:avLst>
              <a:gd name="adj1" fmla="val 21707"/>
              <a:gd name="adj2" fmla="val -7403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Current question</a:t>
            </a:r>
            <a:endParaRPr lang="en-US" sz="10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1890478" y="2117574"/>
            <a:ext cx="1210691" cy="232760"/>
          </a:xfrm>
          <a:prstGeom prst="wedgeRoundRectCallout">
            <a:avLst>
              <a:gd name="adj1" fmla="val -22032"/>
              <a:gd name="adj2" fmla="val 7898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Previous </a:t>
            </a:r>
            <a:r>
              <a:rPr lang="en-US" sz="1000" dirty="0" smtClean="0"/>
              <a:t>questions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31295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28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Geza Kovacs</dc:creator>
  <cp:lastModifiedBy>Geza Kovacs</cp:lastModifiedBy>
  <cp:revision>4</cp:revision>
  <dcterms:created xsi:type="dcterms:W3CDTF">2015-04-08T22:55:01Z</dcterms:created>
  <dcterms:modified xsi:type="dcterms:W3CDTF">2015-04-08T23:11:54Z</dcterms:modified>
</cp:coreProperties>
</file>