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6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0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3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2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F7F4-4092-4A8A-B99C-BC69D71C85E1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8548-D92C-45B9-ACF7-6F50B954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723786" y="161925"/>
            <a:ext cx="4055813" cy="64833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1958" y="3908243"/>
            <a:ext cx="4047705" cy="273705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3849" y="1314327"/>
            <a:ext cx="4055813" cy="24189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8598" y="161925"/>
            <a:ext cx="4041064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8598" y="161925"/>
            <a:ext cx="4041064" cy="3834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219" y="633871"/>
            <a:ext cx="4026311" cy="528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00:21:12,120 </a:t>
            </a:r>
            <a:r>
              <a:rPr lang="en-US" dirty="0" smtClean="0">
                <a:sym typeface="Wingdings" panose="05000000000000000000" pitchFamily="2" charset="2"/>
              </a:rPr>
              <a:t>--&gt; 00:21:16,320</a:t>
            </a:r>
          </a:p>
          <a:p>
            <a:r>
              <a:rPr lang="zh-CN" altLang="en-US" dirty="0" smtClean="0"/>
              <a:t>昨晚发生什么事了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090" y="1796181"/>
            <a:ext cx="4026312" cy="271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昨晚发生什么事了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3850" y="1316858"/>
            <a:ext cx="4041060" cy="3834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Untimed Transcript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53352" y="2144894"/>
            <a:ext cx="3996810" cy="929529"/>
          </a:xfrm>
          <a:prstGeom prst="downArrow">
            <a:avLst>
              <a:gd name="adj1" fmla="val 58579"/>
              <a:gd name="adj2" fmla="val 30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 buttons </a:t>
            </a:r>
            <a:r>
              <a:rPr lang="en-US" dirty="0" smtClean="0"/>
              <a:t>during playback to indicate dialog </a:t>
            </a:r>
            <a:r>
              <a:rPr lang="en-US" dirty="0" smtClean="0"/>
              <a:t>transition times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9090" y="3143051"/>
            <a:ext cx="4026312" cy="5902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00:21:12,120 </a:t>
            </a:r>
            <a:r>
              <a:rPr lang="en-US" dirty="0" smtClean="0">
                <a:sym typeface="Wingdings" panose="05000000000000000000" pitchFamily="2" charset="2"/>
              </a:rPr>
              <a:t>--&gt; 00:21:16,320</a:t>
            </a:r>
          </a:p>
          <a:p>
            <a:r>
              <a:rPr lang="zh-CN" altLang="en-US" dirty="0" smtClean="0"/>
              <a:t>昨晚发生什么事了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3850" y="3908243"/>
            <a:ext cx="4055812" cy="3834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Bitmap-Overlay Format Subtitle (DVDs)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17912" r="52" b="25987"/>
          <a:stretch/>
        </p:blipFill>
        <p:spPr>
          <a:xfrm>
            <a:off x="338112" y="4985079"/>
            <a:ext cx="4026312" cy="31643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8598" y="4371942"/>
            <a:ext cx="4026312" cy="6131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00:21:12,120 </a:t>
            </a:r>
            <a:r>
              <a:rPr lang="en-US" dirty="0" smtClean="0">
                <a:sym typeface="Wingdings" panose="05000000000000000000" pitchFamily="2" charset="2"/>
              </a:rPr>
              <a:t>--&gt; 00:21:16,320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[reference to bitmap]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23850" y="5352460"/>
            <a:ext cx="3996810" cy="636891"/>
          </a:xfrm>
          <a:prstGeom prst="downArrow">
            <a:avLst>
              <a:gd name="adj1" fmla="val 58579"/>
              <a:gd name="adj2" fmla="val 50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Character Recognition (OCR)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3352" y="6055049"/>
            <a:ext cx="4026312" cy="5902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00:21:12,120 </a:t>
            </a:r>
            <a:r>
              <a:rPr lang="en-US" dirty="0" smtClean="0">
                <a:sym typeface="Wingdings" panose="05000000000000000000" pitchFamily="2" charset="2"/>
              </a:rPr>
              <a:t>--&gt; 00:21:16,320</a:t>
            </a:r>
          </a:p>
          <a:p>
            <a:r>
              <a:rPr lang="zh-CN" altLang="en-US" dirty="0" smtClean="0"/>
              <a:t>昨晚发生什么事了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23785" y="161925"/>
            <a:ext cx="4026312" cy="3834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Hard-Subtitled </a:t>
            </a:r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5" y="646542"/>
            <a:ext cx="4026312" cy="563204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4723785" y="1250643"/>
            <a:ext cx="3996810" cy="636891"/>
          </a:xfrm>
          <a:prstGeom prst="downArrow">
            <a:avLst>
              <a:gd name="adj1" fmla="val 58579"/>
              <a:gd name="adj2" fmla="val 50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Restrict to pixels </a:t>
            </a:r>
            <a:r>
              <a:rPr lang="en-US" dirty="0" smtClean="0"/>
              <a:t>that match subtitle </a:t>
            </a:r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5" y="1928431"/>
            <a:ext cx="3996810" cy="559078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4723785" y="2528407"/>
            <a:ext cx="3996810" cy="503826"/>
          </a:xfrm>
          <a:prstGeom prst="downArrow">
            <a:avLst>
              <a:gd name="adj1" fmla="val 58579"/>
              <a:gd name="adj2" fmla="val 50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corner detector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5" y="3074424"/>
            <a:ext cx="3996810" cy="559078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4723785" y="3694826"/>
            <a:ext cx="3996810" cy="1228929"/>
          </a:xfrm>
          <a:prstGeom prst="downArrow">
            <a:avLst>
              <a:gd name="adj1" fmla="val 58579"/>
              <a:gd name="adj2" fmla="val 22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Restrict to pixels near corners, within subtitle bounds, that remain constant across frames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17912" r="52" b="25987"/>
          <a:stretch/>
        </p:blipFill>
        <p:spPr>
          <a:xfrm>
            <a:off x="4745667" y="4985079"/>
            <a:ext cx="4026312" cy="316431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4723785" y="5352460"/>
            <a:ext cx="3996810" cy="636891"/>
          </a:xfrm>
          <a:prstGeom prst="downArrow">
            <a:avLst>
              <a:gd name="adj1" fmla="val 58579"/>
              <a:gd name="adj2" fmla="val 50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Character Recognition (OCR)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38047" y="6055049"/>
            <a:ext cx="4026312" cy="5902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00:21:12,120 </a:t>
            </a:r>
            <a:r>
              <a:rPr lang="en-US" dirty="0" smtClean="0">
                <a:sym typeface="Wingdings" panose="05000000000000000000" pitchFamily="2" charset="2"/>
              </a:rPr>
              <a:t>--&gt; 00:21:16,320</a:t>
            </a:r>
          </a:p>
          <a:p>
            <a:r>
              <a:rPr lang="zh-CN" altLang="en-US" dirty="0" smtClean="0"/>
              <a:t>昨晚发生什么事了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2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</dc:creator>
  <cp:lastModifiedBy>geza</cp:lastModifiedBy>
  <cp:revision>9</cp:revision>
  <dcterms:created xsi:type="dcterms:W3CDTF">2013-09-14T07:56:50Z</dcterms:created>
  <dcterms:modified xsi:type="dcterms:W3CDTF">2013-09-14T08:47:06Z</dcterms:modified>
</cp:coreProperties>
</file>