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>
        <p:scale>
          <a:sx n="125" d="100"/>
          <a:sy n="125" d="100"/>
        </p:scale>
        <p:origin x="-648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6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6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1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7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7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5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8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3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9" t="8850" r="24306" b="478"/>
          <a:stretch/>
        </p:blipFill>
        <p:spPr>
          <a:xfrm>
            <a:off x="662267" y="1111170"/>
            <a:ext cx="4475118" cy="462939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67814" y="3940599"/>
            <a:ext cx="448596" cy="401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988683" y="2303367"/>
            <a:ext cx="1551008" cy="2233914"/>
          </a:xfrm>
          <a:prstGeom prst="rightArrow">
            <a:avLst>
              <a:gd name="adj1" fmla="val 50000"/>
              <a:gd name="adj2" fmla="val 38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a line of dialog to replay it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0" t="8634" r="26406"/>
          <a:stretch/>
        </p:blipFill>
        <p:spPr>
          <a:xfrm>
            <a:off x="6577791" y="1120695"/>
            <a:ext cx="4118243" cy="4737180"/>
          </a:xfrm>
          <a:prstGeom prst="rect">
            <a:avLst/>
          </a:prstGeom>
        </p:spPr>
      </p:pic>
      <p:sp>
        <p:nvSpPr>
          <p:cNvPr id="14" name="Rounded Rectangular Callout 13"/>
          <p:cNvSpPr/>
          <p:nvPr/>
        </p:nvSpPr>
        <p:spPr>
          <a:xfrm>
            <a:off x="8839201" y="5219700"/>
            <a:ext cx="1856834" cy="771525"/>
          </a:xfrm>
          <a:prstGeom prst="wedgeRoundRectCallout">
            <a:avLst>
              <a:gd name="adj1" fmla="val -24090"/>
              <a:gd name="adj2" fmla="val -819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show translation for this line of 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4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geza</dc:creator>
  <cp:lastModifiedBy>geza</cp:lastModifiedBy>
  <cp:revision>4</cp:revision>
  <dcterms:created xsi:type="dcterms:W3CDTF">2013-09-17T13:13:12Z</dcterms:created>
  <dcterms:modified xsi:type="dcterms:W3CDTF">2013-09-17T14:01:48Z</dcterms:modified>
</cp:coreProperties>
</file>