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>
        <p:scale>
          <a:sx n="100" d="100"/>
          <a:sy n="100" d="100"/>
        </p:scale>
        <p:origin x="-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9" t="8850" r="24306" b="478"/>
          <a:stretch/>
        </p:blipFill>
        <p:spPr>
          <a:xfrm>
            <a:off x="662267" y="1111170"/>
            <a:ext cx="4475118" cy="46293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2" t="8576" r="25123"/>
          <a:stretch/>
        </p:blipFill>
        <p:spPr>
          <a:xfrm>
            <a:off x="6516071" y="1111169"/>
            <a:ext cx="4248380" cy="47057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15679" y="4887791"/>
            <a:ext cx="448596" cy="40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5509" y="4985250"/>
            <a:ext cx="448596" cy="40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67814" y="3940599"/>
            <a:ext cx="448596" cy="401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988683" y="2303367"/>
            <a:ext cx="1551008" cy="2233914"/>
          </a:xfrm>
          <a:prstGeom prst="rightArrow">
            <a:avLst>
              <a:gd name="adj1" fmla="val 50000"/>
              <a:gd name="adj2" fmla="val 3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seek to line of 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</dc:creator>
  <cp:lastModifiedBy>geza</cp:lastModifiedBy>
  <cp:revision>3</cp:revision>
  <dcterms:created xsi:type="dcterms:W3CDTF">2013-09-17T13:13:12Z</dcterms:created>
  <dcterms:modified xsi:type="dcterms:W3CDTF">2013-09-17T13:25:12Z</dcterms:modified>
</cp:coreProperties>
</file>