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7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43A8-603F-4BF6-AF80-421CB0BF8DC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E5D2-6E2A-44FC-92AD-7532FEDD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9" t="20185" r="24306" b="478"/>
          <a:stretch/>
        </p:blipFill>
        <p:spPr>
          <a:xfrm>
            <a:off x="4678681" y="110731"/>
            <a:ext cx="2971725" cy="2689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2" t="16588" r="25123"/>
          <a:stretch/>
        </p:blipFill>
        <p:spPr>
          <a:xfrm>
            <a:off x="4837748" y="3686726"/>
            <a:ext cx="2742248" cy="27712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59968" y="5866047"/>
            <a:ext cx="289560" cy="259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983919" y="2838691"/>
            <a:ext cx="2498922" cy="749461"/>
          </a:xfrm>
          <a:prstGeom prst="downArrow">
            <a:avLst>
              <a:gd name="adj1" fmla="val 63896"/>
              <a:gd name="adj2" fmla="val 42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to seek to line of dialog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</dc:creator>
  <cp:lastModifiedBy>geza</cp:lastModifiedBy>
  <cp:revision>2</cp:revision>
  <dcterms:created xsi:type="dcterms:W3CDTF">2013-09-17T13:13:12Z</dcterms:created>
  <dcterms:modified xsi:type="dcterms:W3CDTF">2013-09-17T13:17:48Z</dcterms:modified>
</cp:coreProperties>
</file>