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150" d="100"/>
          <a:sy n="150" d="100"/>
        </p:scale>
        <p:origin x="-250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BF6C-CFB9-47AC-9622-E7F84D6ED1A3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F7AA-B7D0-41E7-92FF-E21AC95C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za\Dropbox\smartsub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"/>
          <a:stretch/>
        </p:blipFill>
        <p:spPr bwMode="auto">
          <a:xfrm>
            <a:off x="3790805" y="1402152"/>
            <a:ext cx="4229099" cy="42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752703" y="3415718"/>
            <a:ext cx="1417321" cy="477333"/>
          </a:xfrm>
          <a:prstGeom prst="wedgeRoundRectCallout">
            <a:avLst>
              <a:gd name="adj1" fmla="val -33580"/>
              <a:gd name="adj2" fmla="val 74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 pronunciations of characters with tone-colored pinyin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33241" y="5177429"/>
            <a:ext cx="1286664" cy="472946"/>
          </a:xfrm>
          <a:prstGeom prst="wedgeRoundRectCallout">
            <a:avLst>
              <a:gd name="adj1" fmla="val 20201"/>
              <a:gd name="adj2" fmla="val -1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to show </a:t>
            </a:r>
            <a:r>
              <a:rPr lang="en-US" sz="1000" dirty="0" smtClean="0"/>
              <a:t>full </a:t>
            </a:r>
            <a:r>
              <a:rPr lang="en-US" sz="1000" dirty="0" smtClean="0"/>
              <a:t>English translation for this line of dialog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52704" y="5163516"/>
            <a:ext cx="1066800" cy="477333"/>
          </a:xfrm>
          <a:prstGeom prst="wedgeRoundRectCallout">
            <a:avLst>
              <a:gd name="adj1" fmla="val 25794"/>
              <a:gd name="adj2" fmla="val -84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Hover over words to show their definitions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343504" y="3415718"/>
            <a:ext cx="1282846" cy="477333"/>
          </a:xfrm>
          <a:prstGeom prst="wedgeRoundRectCallout">
            <a:avLst>
              <a:gd name="adj1" fmla="val -70605"/>
              <a:gd name="adj2" fmla="val -21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Review the previous line of dialog, and click to replay 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266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</dc:creator>
  <cp:lastModifiedBy>geza</cp:lastModifiedBy>
  <cp:revision>2</cp:revision>
  <dcterms:created xsi:type="dcterms:W3CDTF">2013-09-17T12:45:12Z</dcterms:created>
  <dcterms:modified xsi:type="dcterms:W3CDTF">2013-09-17T15:13:48Z</dcterms:modified>
</cp:coreProperties>
</file>