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0" r:id="rId4"/>
    <p:sldId id="262" r:id="rId5"/>
    <p:sldId id="280" r:id="rId6"/>
    <p:sldId id="272" r:id="rId7"/>
    <p:sldId id="264" r:id="rId8"/>
    <p:sldId id="265" r:id="rId9"/>
    <p:sldId id="266" r:id="rId10"/>
    <p:sldId id="267" r:id="rId11"/>
    <p:sldId id="268" r:id="rId12"/>
    <p:sldId id="269" r:id="rId13"/>
    <p:sldId id="281" r:id="rId14"/>
    <p:sldId id="282" r:id="rId15"/>
    <p:sldId id="284" r:id="rId16"/>
    <p:sldId id="271" r:id="rId17"/>
    <p:sldId id="275" r:id="rId18"/>
    <p:sldId id="276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58" autoAdjust="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2E6C7F-97DA-414B-AB8B-2F71E2EBF35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723214-C4F8-44BB-A12C-38ADA61E91AC}">
      <dgm:prSet/>
      <dgm:spPr/>
      <dgm:t>
        <a:bodyPr/>
        <a:lstStyle/>
        <a:p>
          <a:r>
            <a:rPr lang="en-IN" dirty="0"/>
            <a:t>PRESENTATION</a:t>
          </a:r>
          <a:endParaRPr lang="en-US" dirty="0"/>
        </a:p>
      </dgm:t>
    </dgm:pt>
    <dgm:pt modelId="{5B6825E9-7CBC-4FC2-AB55-1720DF0803C2}" type="parTrans" cxnId="{0E8124AD-77B5-4351-804B-013D77105BE3}">
      <dgm:prSet/>
      <dgm:spPr/>
      <dgm:t>
        <a:bodyPr/>
        <a:lstStyle/>
        <a:p>
          <a:endParaRPr lang="en-US"/>
        </a:p>
      </dgm:t>
    </dgm:pt>
    <dgm:pt modelId="{A6B298F4-01D0-4E8B-A3B2-624633604BE1}" type="sibTrans" cxnId="{0E8124AD-77B5-4351-804B-013D77105BE3}">
      <dgm:prSet/>
      <dgm:spPr/>
      <dgm:t>
        <a:bodyPr/>
        <a:lstStyle/>
        <a:p>
          <a:endParaRPr lang="en-US"/>
        </a:p>
      </dgm:t>
    </dgm:pt>
    <dgm:pt modelId="{01A27EA2-3A7D-4C55-A31F-BD1EECDCD979}" type="pres">
      <dgm:prSet presAssocID="{722E6C7F-97DA-414B-AB8B-2F71E2EBF35F}" presName="diagram" presStyleCnt="0">
        <dgm:presLayoutVars>
          <dgm:dir/>
          <dgm:resizeHandles val="exact"/>
        </dgm:presLayoutVars>
      </dgm:prSet>
      <dgm:spPr/>
    </dgm:pt>
    <dgm:pt modelId="{D6FB19DF-2F84-4B45-A63F-E7BDE11E3075}" type="pres">
      <dgm:prSet presAssocID="{81723214-C4F8-44BB-A12C-38ADA61E91AC}" presName="node" presStyleLbl="node1" presStyleIdx="0" presStyleCnt="1">
        <dgm:presLayoutVars>
          <dgm:bulletEnabled val="1"/>
        </dgm:presLayoutVars>
      </dgm:prSet>
      <dgm:spPr/>
    </dgm:pt>
  </dgm:ptLst>
  <dgm:cxnLst>
    <dgm:cxn modelId="{82910F08-E7B0-417A-8F89-3D18145E5711}" type="presOf" srcId="{722E6C7F-97DA-414B-AB8B-2F71E2EBF35F}" destId="{01A27EA2-3A7D-4C55-A31F-BD1EECDCD979}" srcOrd="0" destOrd="0" presId="urn:microsoft.com/office/officeart/2005/8/layout/default"/>
    <dgm:cxn modelId="{FAF47C11-4595-4285-A8D3-9547F24518E3}" type="presOf" srcId="{81723214-C4F8-44BB-A12C-38ADA61E91AC}" destId="{D6FB19DF-2F84-4B45-A63F-E7BDE11E3075}" srcOrd="0" destOrd="0" presId="urn:microsoft.com/office/officeart/2005/8/layout/default"/>
    <dgm:cxn modelId="{0E8124AD-77B5-4351-804B-013D77105BE3}" srcId="{722E6C7F-97DA-414B-AB8B-2F71E2EBF35F}" destId="{81723214-C4F8-44BB-A12C-38ADA61E91AC}" srcOrd="0" destOrd="0" parTransId="{5B6825E9-7CBC-4FC2-AB55-1720DF0803C2}" sibTransId="{A6B298F4-01D0-4E8B-A3B2-624633604BE1}"/>
    <dgm:cxn modelId="{E1E895C7-2220-4803-A0AB-9D773904693F}" type="presParOf" srcId="{01A27EA2-3A7D-4C55-A31F-BD1EECDCD979}" destId="{D6FB19DF-2F84-4B45-A63F-E7BDE11E3075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A87F5E-A041-4546-BD55-18CC2F895C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9DAC0AA-E0EF-4A46-A286-8B6654257DC8}">
      <dgm:prSet/>
      <dgm:spPr/>
      <dgm:t>
        <a:bodyPr/>
        <a:lstStyle/>
        <a:p>
          <a:r>
            <a:rPr lang="en-IN"/>
            <a:t>KEY HIGHLIGHTERS</a:t>
          </a:r>
        </a:p>
      </dgm:t>
    </dgm:pt>
    <dgm:pt modelId="{A1AB11CA-45B4-4830-913A-60276742186D}" type="parTrans" cxnId="{F33496A1-4A11-47E0-9E0A-FDE4F8224706}">
      <dgm:prSet/>
      <dgm:spPr/>
      <dgm:t>
        <a:bodyPr/>
        <a:lstStyle/>
        <a:p>
          <a:endParaRPr lang="en-IN"/>
        </a:p>
      </dgm:t>
    </dgm:pt>
    <dgm:pt modelId="{9E6B998C-85AD-4138-A754-665239CDEE3A}" type="sibTrans" cxnId="{F33496A1-4A11-47E0-9E0A-FDE4F8224706}">
      <dgm:prSet/>
      <dgm:spPr/>
      <dgm:t>
        <a:bodyPr/>
        <a:lstStyle/>
        <a:p>
          <a:endParaRPr lang="en-IN"/>
        </a:p>
      </dgm:t>
    </dgm:pt>
    <dgm:pt modelId="{B31C7CFC-9748-4AFB-91F5-0FBB7861AAC5}" type="pres">
      <dgm:prSet presAssocID="{0DA87F5E-A041-4546-BD55-18CC2F895C18}" presName="linear" presStyleCnt="0">
        <dgm:presLayoutVars>
          <dgm:animLvl val="lvl"/>
          <dgm:resizeHandles val="exact"/>
        </dgm:presLayoutVars>
      </dgm:prSet>
      <dgm:spPr/>
    </dgm:pt>
    <dgm:pt modelId="{56851B1B-5354-4104-9F6D-88BDA49E1536}" type="pres">
      <dgm:prSet presAssocID="{59DAC0AA-E0EF-4A46-A286-8B6654257DC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5D69F6F-D0EB-4DD6-BAE8-9FECB4FE6505}" type="presOf" srcId="{59DAC0AA-E0EF-4A46-A286-8B6654257DC8}" destId="{56851B1B-5354-4104-9F6D-88BDA49E1536}" srcOrd="0" destOrd="0" presId="urn:microsoft.com/office/officeart/2005/8/layout/vList2"/>
    <dgm:cxn modelId="{F33496A1-4A11-47E0-9E0A-FDE4F8224706}" srcId="{0DA87F5E-A041-4546-BD55-18CC2F895C18}" destId="{59DAC0AA-E0EF-4A46-A286-8B6654257DC8}" srcOrd="0" destOrd="0" parTransId="{A1AB11CA-45B4-4830-913A-60276742186D}" sibTransId="{9E6B998C-85AD-4138-A754-665239CDEE3A}"/>
    <dgm:cxn modelId="{A2F0D0A2-F1E1-4D45-8EDE-02E42758BFDE}" type="presOf" srcId="{0DA87F5E-A041-4546-BD55-18CC2F895C18}" destId="{B31C7CFC-9748-4AFB-91F5-0FBB7861AAC5}" srcOrd="0" destOrd="0" presId="urn:microsoft.com/office/officeart/2005/8/layout/vList2"/>
    <dgm:cxn modelId="{36813E83-1D79-4224-AA98-21DA16B16D90}" type="presParOf" srcId="{B31C7CFC-9748-4AFB-91F5-0FBB7861AAC5}" destId="{56851B1B-5354-4104-9F6D-88BDA49E153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9E22D7-6D7F-4D1B-A6B8-BAA0AACEABE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1E48D00-7B83-4990-BF4E-BFDE8D20AA31}">
      <dgm:prSet custT="1"/>
      <dgm:spPr/>
      <dgm:t>
        <a:bodyPr/>
        <a:lstStyle/>
        <a:p>
          <a:r>
            <a:rPr lang="en-IN" sz="1900" dirty="0"/>
            <a:t>Total No of </a:t>
          </a:r>
          <a:r>
            <a:rPr lang="en-IN" sz="2200" baseline="0" dirty="0"/>
            <a:t>Sellers</a:t>
          </a:r>
        </a:p>
      </dgm:t>
    </dgm:pt>
    <dgm:pt modelId="{BED0ECB9-B4C7-4F99-B4F1-8F25C1B696D7}" type="parTrans" cxnId="{C5B0B008-FA89-4171-8EC2-7BC4C02ECF21}">
      <dgm:prSet/>
      <dgm:spPr/>
      <dgm:t>
        <a:bodyPr/>
        <a:lstStyle/>
        <a:p>
          <a:endParaRPr lang="en-IN"/>
        </a:p>
      </dgm:t>
    </dgm:pt>
    <dgm:pt modelId="{60342F9F-44E6-40F2-AC0D-B9934D948F07}" type="sibTrans" cxnId="{C5B0B008-FA89-4171-8EC2-7BC4C02ECF21}">
      <dgm:prSet/>
      <dgm:spPr/>
      <dgm:t>
        <a:bodyPr/>
        <a:lstStyle/>
        <a:p>
          <a:endParaRPr lang="en-IN"/>
        </a:p>
      </dgm:t>
    </dgm:pt>
    <dgm:pt modelId="{FC2FB4FF-3873-4D9C-B2F6-2B8E21127AA3}">
      <dgm:prSet/>
      <dgm:spPr/>
      <dgm:t>
        <a:bodyPr/>
        <a:lstStyle/>
        <a:p>
          <a:r>
            <a:rPr lang="en-IN" dirty="0"/>
            <a:t>Total No of customer city</a:t>
          </a:r>
        </a:p>
      </dgm:t>
    </dgm:pt>
    <dgm:pt modelId="{EE997FD3-C7AF-4E35-8D22-075582560DAE}" type="parTrans" cxnId="{6B3F7757-E973-4ABF-B221-A0C58A9EC7BA}">
      <dgm:prSet/>
      <dgm:spPr/>
      <dgm:t>
        <a:bodyPr/>
        <a:lstStyle/>
        <a:p>
          <a:endParaRPr lang="en-IN"/>
        </a:p>
      </dgm:t>
    </dgm:pt>
    <dgm:pt modelId="{E5A689F2-54DE-4E6C-8452-1E22FE7D400D}" type="sibTrans" cxnId="{6B3F7757-E973-4ABF-B221-A0C58A9EC7BA}">
      <dgm:prSet/>
      <dgm:spPr/>
      <dgm:t>
        <a:bodyPr/>
        <a:lstStyle/>
        <a:p>
          <a:endParaRPr lang="en-IN"/>
        </a:p>
      </dgm:t>
    </dgm:pt>
    <dgm:pt modelId="{E86660AA-5DBC-49BC-9E93-7290B4B21F98}">
      <dgm:prSet custT="1"/>
      <dgm:spPr/>
      <dgm:t>
        <a:bodyPr/>
        <a:lstStyle/>
        <a:p>
          <a:r>
            <a:rPr lang="en-IN" sz="1900" dirty="0"/>
            <a:t>No of Customer </a:t>
          </a:r>
          <a:r>
            <a:rPr lang="en-IN" sz="2200" baseline="0" dirty="0"/>
            <a:t>States</a:t>
          </a:r>
        </a:p>
      </dgm:t>
    </dgm:pt>
    <dgm:pt modelId="{DBD78421-597F-41D9-8EB3-8A34F0E1E62D}" type="parTrans" cxnId="{E9DFBCDF-4A4E-4990-8E03-620E29406117}">
      <dgm:prSet/>
      <dgm:spPr/>
      <dgm:t>
        <a:bodyPr/>
        <a:lstStyle/>
        <a:p>
          <a:endParaRPr lang="en-IN"/>
        </a:p>
      </dgm:t>
    </dgm:pt>
    <dgm:pt modelId="{8CD3D4FD-83B2-400D-9F52-E6FBFEF60151}" type="sibTrans" cxnId="{E9DFBCDF-4A4E-4990-8E03-620E29406117}">
      <dgm:prSet/>
      <dgm:spPr/>
      <dgm:t>
        <a:bodyPr/>
        <a:lstStyle/>
        <a:p>
          <a:endParaRPr lang="en-IN"/>
        </a:p>
      </dgm:t>
    </dgm:pt>
    <dgm:pt modelId="{62397E1E-589D-47C5-9B18-A52EB0815A66}">
      <dgm:prSet custT="1"/>
      <dgm:spPr/>
      <dgm:t>
        <a:bodyPr/>
        <a:lstStyle/>
        <a:p>
          <a:pPr algn="ctr">
            <a:buNone/>
          </a:pPr>
          <a:r>
            <a:rPr lang="en-IN" sz="2600" baseline="0" dirty="0"/>
            <a:t>3095</a:t>
          </a:r>
        </a:p>
      </dgm:t>
    </dgm:pt>
    <dgm:pt modelId="{9A42E353-60CE-4BDD-9F8F-1D62DAAB554E}" type="parTrans" cxnId="{CAD2BCF5-D5A7-4928-8925-843796E5A44B}">
      <dgm:prSet/>
      <dgm:spPr/>
      <dgm:t>
        <a:bodyPr/>
        <a:lstStyle/>
        <a:p>
          <a:endParaRPr lang="en-IN"/>
        </a:p>
      </dgm:t>
    </dgm:pt>
    <dgm:pt modelId="{7CD8746D-F07E-49A0-A132-3896709EA9A8}" type="sibTrans" cxnId="{CAD2BCF5-D5A7-4928-8925-843796E5A44B}">
      <dgm:prSet/>
      <dgm:spPr/>
      <dgm:t>
        <a:bodyPr/>
        <a:lstStyle/>
        <a:p>
          <a:endParaRPr lang="en-IN"/>
        </a:p>
      </dgm:t>
    </dgm:pt>
    <dgm:pt modelId="{F37DBEAF-DE22-42BB-BC98-356AE58594F0}">
      <dgm:prSet custT="1"/>
      <dgm:spPr/>
      <dgm:t>
        <a:bodyPr/>
        <a:lstStyle/>
        <a:p>
          <a:pPr algn="ctr">
            <a:buNone/>
          </a:pPr>
          <a:r>
            <a:rPr lang="en-IN" sz="2600" baseline="0" dirty="0"/>
            <a:t>419</a:t>
          </a:r>
        </a:p>
      </dgm:t>
    </dgm:pt>
    <dgm:pt modelId="{0B7FC93C-EB33-45AC-BE7D-B1090D1FCBFB}" type="parTrans" cxnId="{5D263BDC-2F66-4197-A5ED-963012B795D4}">
      <dgm:prSet/>
      <dgm:spPr/>
      <dgm:t>
        <a:bodyPr/>
        <a:lstStyle/>
        <a:p>
          <a:endParaRPr lang="en-IN"/>
        </a:p>
      </dgm:t>
    </dgm:pt>
    <dgm:pt modelId="{ED754ECA-59D9-4534-9577-CAA9B053297E}" type="sibTrans" cxnId="{5D263BDC-2F66-4197-A5ED-963012B795D4}">
      <dgm:prSet/>
      <dgm:spPr/>
      <dgm:t>
        <a:bodyPr/>
        <a:lstStyle/>
        <a:p>
          <a:endParaRPr lang="en-IN"/>
        </a:p>
      </dgm:t>
    </dgm:pt>
    <dgm:pt modelId="{490B8446-CEF5-423E-B134-71ECADF78997}">
      <dgm:prSet custT="1"/>
      <dgm:spPr/>
      <dgm:t>
        <a:bodyPr/>
        <a:lstStyle/>
        <a:p>
          <a:pPr algn="ctr">
            <a:buNone/>
          </a:pPr>
          <a:r>
            <a:rPr lang="en-IN" sz="2600" baseline="0" dirty="0"/>
            <a:t>27</a:t>
          </a:r>
        </a:p>
      </dgm:t>
    </dgm:pt>
    <dgm:pt modelId="{7F20D499-4E00-4BC4-AFCA-476309639F3A}" type="parTrans" cxnId="{593AE115-EB4D-4491-88D6-7E51065762BA}">
      <dgm:prSet/>
      <dgm:spPr/>
      <dgm:t>
        <a:bodyPr/>
        <a:lstStyle/>
        <a:p>
          <a:endParaRPr lang="en-IN"/>
        </a:p>
      </dgm:t>
    </dgm:pt>
    <dgm:pt modelId="{E3796EB1-72EE-4FD3-B601-D098FF54F5FA}" type="sibTrans" cxnId="{593AE115-EB4D-4491-88D6-7E51065762BA}">
      <dgm:prSet/>
      <dgm:spPr/>
      <dgm:t>
        <a:bodyPr/>
        <a:lstStyle/>
        <a:p>
          <a:endParaRPr lang="en-IN"/>
        </a:p>
      </dgm:t>
    </dgm:pt>
    <dgm:pt modelId="{4DD176F3-A53D-4B20-A6BB-EC2DF65FCD72}" type="pres">
      <dgm:prSet presAssocID="{879E22D7-6D7F-4D1B-A6B8-BAA0AACEABE6}" presName="Name0" presStyleCnt="0">
        <dgm:presLayoutVars>
          <dgm:dir/>
          <dgm:animLvl val="lvl"/>
          <dgm:resizeHandles val="exact"/>
        </dgm:presLayoutVars>
      </dgm:prSet>
      <dgm:spPr/>
    </dgm:pt>
    <dgm:pt modelId="{A34A3E97-7811-4910-AD00-A47A46A8E6D0}" type="pres">
      <dgm:prSet presAssocID="{71E48D00-7B83-4990-BF4E-BFDE8D20AA31}" presName="composite" presStyleCnt="0"/>
      <dgm:spPr/>
    </dgm:pt>
    <dgm:pt modelId="{7D451E71-5C3A-4539-8A15-F785C0471BC7}" type="pres">
      <dgm:prSet presAssocID="{71E48D00-7B83-4990-BF4E-BFDE8D20AA3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0969494-AA31-4D56-8CEC-1A902B2195E8}" type="pres">
      <dgm:prSet presAssocID="{71E48D00-7B83-4990-BF4E-BFDE8D20AA31}" presName="desTx" presStyleLbl="alignAccFollowNode1" presStyleIdx="0" presStyleCnt="3" custScaleY="100000" custLinFactNeighborX="1030" custLinFactNeighborY="9962">
        <dgm:presLayoutVars>
          <dgm:bulletEnabled val="1"/>
        </dgm:presLayoutVars>
      </dgm:prSet>
      <dgm:spPr/>
    </dgm:pt>
    <dgm:pt modelId="{0DB7C9E2-5AEC-49DB-88EF-E99A7284C625}" type="pres">
      <dgm:prSet presAssocID="{60342F9F-44E6-40F2-AC0D-B9934D948F07}" presName="space" presStyleCnt="0"/>
      <dgm:spPr/>
    </dgm:pt>
    <dgm:pt modelId="{4D0BB600-198A-44BB-B7EF-84AA5B9B048B}" type="pres">
      <dgm:prSet presAssocID="{FC2FB4FF-3873-4D9C-B2F6-2B8E21127AA3}" presName="composite" presStyleCnt="0"/>
      <dgm:spPr/>
    </dgm:pt>
    <dgm:pt modelId="{9D319668-B0A1-4DF3-BB84-7A3CD02350AC}" type="pres">
      <dgm:prSet presAssocID="{FC2FB4FF-3873-4D9C-B2F6-2B8E21127AA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D57F71F-952F-4F13-9A31-3E9D1851CCA3}" type="pres">
      <dgm:prSet presAssocID="{FC2FB4FF-3873-4D9C-B2F6-2B8E21127AA3}" presName="desTx" presStyleLbl="alignAccFollowNode1" presStyleIdx="1" presStyleCnt="3" custLinFactNeighborX="516" custLinFactNeighborY="12449">
        <dgm:presLayoutVars>
          <dgm:bulletEnabled val="1"/>
        </dgm:presLayoutVars>
      </dgm:prSet>
      <dgm:spPr/>
    </dgm:pt>
    <dgm:pt modelId="{95D53471-EB42-4F18-B46B-A783B3E41161}" type="pres">
      <dgm:prSet presAssocID="{E5A689F2-54DE-4E6C-8452-1E22FE7D400D}" presName="space" presStyleCnt="0"/>
      <dgm:spPr/>
    </dgm:pt>
    <dgm:pt modelId="{22488221-7A5C-4F0E-9BBF-7DAC598B3195}" type="pres">
      <dgm:prSet presAssocID="{E86660AA-5DBC-49BC-9E93-7290B4B21F98}" presName="composite" presStyleCnt="0"/>
      <dgm:spPr/>
    </dgm:pt>
    <dgm:pt modelId="{4C9D894D-97FE-47F7-A0C7-1AD5AD9E0D56}" type="pres">
      <dgm:prSet presAssocID="{E86660AA-5DBC-49BC-9E93-7290B4B21F9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FB3BF3B-2AB6-410D-B417-00A93DEED9CF}" type="pres">
      <dgm:prSet presAssocID="{E86660AA-5DBC-49BC-9E93-7290B4B21F98}" presName="desTx" presStyleLbl="alignAccFollowNode1" presStyleIdx="2" presStyleCnt="3" custLinFactNeighborX="2163" custLinFactNeighborY="11084">
        <dgm:presLayoutVars>
          <dgm:bulletEnabled val="1"/>
        </dgm:presLayoutVars>
      </dgm:prSet>
      <dgm:spPr/>
    </dgm:pt>
  </dgm:ptLst>
  <dgm:cxnLst>
    <dgm:cxn modelId="{C5B0B008-FA89-4171-8EC2-7BC4C02ECF21}" srcId="{879E22D7-6D7F-4D1B-A6B8-BAA0AACEABE6}" destId="{71E48D00-7B83-4990-BF4E-BFDE8D20AA31}" srcOrd="0" destOrd="0" parTransId="{BED0ECB9-B4C7-4F99-B4F1-8F25C1B696D7}" sibTransId="{60342F9F-44E6-40F2-AC0D-B9934D948F07}"/>
    <dgm:cxn modelId="{593AE115-EB4D-4491-88D6-7E51065762BA}" srcId="{E86660AA-5DBC-49BC-9E93-7290B4B21F98}" destId="{490B8446-CEF5-423E-B134-71ECADF78997}" srcOrd="0" destOrd="0" parTransId="{7F20D499-4E00-4BC4-AFCA-476309639F3A}" sibTransId="{E3796EB1-72EE-4FD3-B601-D098FF54F5FA}"/>
    <dgm:cxn modelId="{F24AC81F-955E-43EA-8D40-F81FDC62048E}" type="presOf" srcId="{879E22D7-6D7F-4D1B-A6B8-BAA0AACEABE6}" destId="{4DD176F3-A53D-4B20-A6BB-EC2DF65FCD72}" srcOrd="0" destOrd="0" presId="urn:microsoft.com/office/officeart/2005/8/layout/hList1"/>
    <dgm:cxn modelId="{DFE3F72B-0ADB-4EC8-9F44-5444DE6B56B0}" type="presOf" srcId="{E86660AA-5DBC-49BC-9E93-7290B4B21F98}" destId="{4C9D894D-97FE-47F7-A0C7-1AD5AD9E0D56}" srcOrd="0" destOrd="0" presId="urn:microsoft.com/office/officeart/2005/8/layout/hList1"/>
    <dgm:cxn modelId="{2AB4E565-9B0E-4838-A49B-ACF5DFDDC595}" type="presOf" srcId="{71E48D00-7B83-4990-BF4E-BFDE8D20AA31}" destId="{7D451E71-5C3A-4539-8A15-F785C0471BC7}" srcOrd="0" destOrd="0" presId="urn:microsoft.com/office/officeart/2005/8/layout/hList1"/>
    <dgm:cxn modelId="{4508D94A-3F8F-4DB9-AAE2-2CD6419CDA77}" type="presOf" srcId="{62397E1E-589D-47C5-9B18-A52EB0815A66}" destId="{90969494-AA31-4D56-8CEC-1A902B2195E8}" srcOrd="0" destOrd="0" presId="urn:microsoft.com/office/officeart/2005/8/layout/hList1"/>
    <dgm:cxn modelId="{8D6D744B-849C-4A66-A273-B43FB2CE6192}" type="presOf" srcId="{490B8446-CEF5-423E-B134-71ECADF78997}" destId="{CFB3BF3B-2AB6-410D-B417-00A93DEED9CF}" srcOrd="0" destOrd="0" presId="urn:microsoft.com/office/officeart/2005/8/layout/hList1"/>
    <dgm:cxn modelId="{5DEF9655-353F-486A-8CF1-65BF301783BE}" type="presOf" srcId="{F37DBEAF-DE22-42BB-BC98-356AE58594F0}" destId="{5D57F71F-952F-4F13-9A31-3E9D1851CCA3}" srcOrd="0" destOrd="0" presId="urn:microsoft.com/office/officeart/2005/8/layout/hList1"/>
    <dgm:cxn modelId="{6B3F7757-E973-4ABF-B221-A0C58A9EC7BA}" srcId="{879E22D7-6D7F-4D1B-A6B8-BAA0AACEABE6}" destId="{FC2FB4FF-3873-4D9C-B2F6-2B8E21127AA3}" srcOrd="1" destOrd="0" parTransId="{EE997FD3-C7AF-4E35-8D22-075582560DAE}" sibTransId="{E5A689F2-54DE-4E6C-8452-1E22FE7D400D}"/>
    <dgm:cxn modelId="{5D263BDC-2F66-4197-A5ED-963012B795D4}" srcId="{FC2FB4FF-3873-4D9C-B2F6-2B8E21127AA3}" destId="{F37DBEAF-DE22-42BB-BC98-356AE58594F0}" srcOrd="0" destOrd="0" parTransId="{0B7FC93C-EB33-45AC-BE7D-B1090D1FCBFB}" sibTransId="{ED754ECA-59D9-4534-9577-CAA9B053297E}"/>
    <dgm:cxn modelId="{E9DFBCDF-4A4E-4990-8E03-620E29406117}" srcId="{879E22D7-6D7F-4D1B-A6B8-BAA0AACEABE6}" destId="{E86660AA-5DBC-49BC-9E93-7290B4B21F98}" srcOrd="2" destOrd="0" parTransId="{DBD78421-597F-41D9-8EB3-8A34F0E1E62D}" sibTransId="{8CD3D4FD-83B2-400D-9F52-E6FBFEF60151}"/>
    <dgm:cxn modelId="{F70FD9F3-0A60-46E5-98B5-1511A4A67B59}" type="presOf" srcId="{FC2FB4FF-3873-4D9C-B2F6-2B8E21127AA3}" destId="{9D319668-B0A1-4DF3-BB84-7A3CD02350AC}" srcOrd="0" destOrd="0" presId="urn:microsoft.com/office/officeart/2005/8/layout/hList1"/>
    <dgm:cxn modelId="{CAD2BCF5-D5A7-4928-8925-843796E5A44B}" srcId="{71E48D00-7B83-4990-BF4E-BFDE8D20AA31}" destId="{62397E1E-589D-47C5-9B18-A52EB0815A66}" srcOrd="0" destOrd="0" parTransId="{9A42E353-60CE-4BDD-9F8F-1D62DAAB554E}" sibTransId="{7CD8746D-F07E-49A0-A132-3896709EA9A8}"/>
    <dgm:cxn modelId="{3E522874-3CB7-4F52-B8AF-C11B3CCB92A0}" type="presParOf" srcId="{4DD176F3-A53D-4B20-A6BB-EC2DF65FCD72}" destId="{A34A3E97-7811-4910-AD00-A47A46A8E6D0}" srcOrd="0" destOrd="0" presId="urn:microsoft.com/office/officeart/2005/8/layout/hList1"/>
    <dgm:cxn modelId="{9145F18D-ED4A-43AE-A297-7D486A16160F}" type="presParOf" srcId="{A34A3E97-7811-4910-AD00-A47A46A8E6D0}" destId="{7D451E71-5C3A-4539-8A15-F785C0471BC7}" srcOrd="0" destOrd="0" presId="urn:microsoft.com/office/officeart/2005/8/layout/hList1"/>
    <dgm:cxn modelId="{90BAB27C-633B-4E2E-9948-A5FBAB9A30F6}" type="presParOf" srcId="{A34A3E97-7811-4910-AD00-A47A46A8E6D0}" destId="{90969494-AA31-4D56-8CEC-1A902B2195E8}" srcOrd="1" destOrd="0" presId="urn:microsoft.com/office/officeart/2005/8/layout/hList1"/>
    <dgm:cxn modelId="{EFB24C33-5687-477C-A7F4-DDAB1B9127B5}" type="presParOf" srcId="{4DD176F3-A53D-4B20-A6BB-EC2DF65FCD72}" destId="{0DB7C9E2-5AEC-49DB-88EF-E99A7284C625}" srcOrd="1" destOrd="0" presId="urn:microsoft.com/office/officeart/2005/8/layout/hList1"/>
    <dgm:cxn modelId="{325EDD17-0BCB-4DA7-9933-2CB903ADD87B}" type="presParOf" srcId="{4DD176F3-A53D-4B20-A6BB-EC2DF65FCD72}" destId="{4D0BB600-198A-44BB-B7EF-84AA5B9B048B}" srcOrd="2" destOrd="0" presId="urn:microsoft.com/office/officeart/2005/8/layout/hList1"/>
    <dgm:cxn modelId="{C3275026-8DE3-4018-BE45-BFF19E201F46}" type="presParOf" srcId="{4D0BB600-198A-44BB-B7EF-84AA5B9B048B}" destId="{9D319668-B0A1-4DF3-BB84-7A3CD02350AC}" srcOrd="0" destOrd="0" presId="urn:microsoft.com/office/officeart/2005/8/layout/hList1"/>
    <dgm:cxn modelId="{C6E9C1A5-7F83-4F6A-88FB-DD2697049BD4}" type="presParOf" srcId="{4D0BB600-198A-44BB-B7EF-84AA5B9B048B}" destId="{5D57F71F-952F-4F13-9A31-3E9D1851CCA3}" srcOrd="1" destOrd="0" presId="urn:microsoft.com/office/officeart/2005/8/layout/hList1"/>
    <dgm:cxn modelId="{1C35A66B-B06F-4EA4-9ECA-A64451B810C6}" type="presParOf" srcId="{4DD176F3-A53D-4B20-A6BB-EC2DF65FCD72}" destId="{95D53471-EB42-4F18-B46B-A783B3E41161}" srcOrd="3" destOrd="0" presId="urn:microsoft.com/office/officeart/2005/8/layout/hList1"/>
    <dgm:cxn modelId="{A25D3A33-A57A-4313-946D-5BA8EA996590}" type="presParOf" srcId="{4DD176F3-A53D-4B20-A6BB-EC2DF65FCD72}" destId="{22488221-7A5C-4F0E-9BBF-7DAC598B3195}" srcOrd="4" destOrd="0" presId="urn:microsoft.com/office/officeart/2005/8/layout/hList1"/>
    <dgm:cxn modelId="{15EABD31-8FF5-4AF6-901E-2EEC8EB1C0A5}" type="presParOf" srcId="{22488221-7A5C-4F0E-9BBF-7DAC598B3195}" destId="{4C9D894D-97FE-47F7-A0C7-1AD5AD9E0D56}" srcOrd="0" destOrd="0" presId="urn:microsoft.com/office/officeart/2005/8/layout/hList1"/>
    <dgm:cxn modelId="{B569E33A-F2B4-4F3B-BE01-FB63246C3963}" type="presParOf" srcId="{22488221-7A5C-4F0E-9BBF-7DAC598B3195}" destId="{CFB3BF3B-2AB6-410D-B417-00A93DEED9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083A20-8B24-497D-BD07-9B7EBB07A93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4B7E0C9-8103-4A82-95C9-1784317EAA6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Products: 74</a:t>
          </a:r>
        </a:p>
      </dgm:t>
    </dgm:pt>
    <dgm:pt modelId="{1F6B665D-6002-4D1E-8D97-E8F8164AC647}" type="parTrans" cxnId="{0641DFD6-370D-4A50-9866-831F2BBC3947}">
      <dgm:prSet/>
      <dgm:spPr/>
      <dgm:t>
        <a:bodyPr/>
        <a:lstStyle/>
        <a:p>
          <a:endParaRPr lang="en-IN"/>
        </a:p>
      </dgm:t>
    </dgm:pt>
    <dgm:pt modelId="{9F606331-8C02-49BC-AF0C-9A96ECA3F983}" type="sibTrans" cxnId="{0641DFD6-370D-4A50-9866-831F2BBC3947}">
      <dgm:prSet/>
      <dgm:spPr/>
      <dgm:t>
        <a:bodyPr/>
        <a:lstStyle/>
        <a:p>
          <a:endParaRPr lang="en-IN"/>
        </a:p>
      </dgm:t>
    </dgm:pt>
    <dgm:pt modelId="{835019EE-DABA-4EDD-8EE6-ACA25944999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Orders: 99441</a:t>
          </a:r>
        </a:p>
      </dgm:t>
    </dgm:pt>
    <dgm:pt modelId="{5EED0134-E1FB-45F1-8C54-8DAB30917AF7}" type="parTrans" cxnId="{CAC449AF-28D9-4BAE-B4EF-0F088C827E76}">
      <dgm:prSet/>
      <dgm:spPr/>
      <dgm:t>
        <a:bodyPr/>
        <a:lstStyle/>
        <a:p>
          <a:endParaRPr lang="en-IN"/>
        </a:p>
      </dgm:t>
    </dgm:pt>
    <dgm:pt modelId="{6B233956-B477-45FA-A259-1FC8B429968A}" type="sibTrans" cxnId="{CAC449AF-28D9-4BAE-B4EF-0F088C827E76}">
      <dgm:prSet/>
      <dgm:spPr/>
      <dgm:t>
        <a:bodyPr/>
        <a:lstStyle/>
        <a:p>
          <a:endParaRPr lang="en-IN"/>
        </a:p>
      </dgm:t>
    </dgm:pt>
    <dgm:pt modelId="{EA6A7EBA-F15F-44CF-AFB0-6A308A47D92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Payment : $16008872</a:t>
          </a:r>
        </a:p>
      </dgm:t>
    </dgm:pt>
    <dgm:pt modelId="{8D44306C-FD4F-4A5A-B3B8-E39061A4CA20}" type="parTrans" cxnId="{938E8C9C-AC6D-4A53-879D-4F5937001ED6}">
      <dgm:prSet/>
      <dgm:spPr/>
      <dgm:t>
        <a:bodyPr/>
        <a:lstStyle/>
        <a:p>
          <a:endParaRPr lang="en-IN"/>
        </a:p>
      </dgm:t>
    </dgm:pt>
    <dgm:pt modelId="{56AD3263-2DE8-4B4B-8E64-71AB76DA5FDD}" type="sibTrans" cxnId="{938E8C9C-AC6D-4A53-879D-4F5937001ED6}">
      <dgm:prSet/>
      <dgm:spPr/>
      <dgm:t>
        <a:bodyPr/>
        <a:lstStyle/>
        <a:p>
          <a:endParaRPr lang="en-IN"/>
        </a:p>
      </dgm:t>
    </dgm:pt>
    <dgm:pt modelId="{0886D4C1-79A4-4BD9-AD7B-6682F877BB54}" type="pres">
      <dgm:prSet presAssocID="{54083A20-8B24-497D-BD07-9B7EBB07A937}" presName="root" presStyleCnt="0">
        <dgm:presLayoutVars>
          <dgm:dir/>
          <dgm:resizeHandles val="exact"/>
        </dgm:presLayoutVars>
      </dgm:prSet>
      <dgm:spPr/>
    </dgm:pt>
    <dgm:pt modelId="{224E655C-C29C-48A9-873B-0F2AAD3D5654}" type="pres">
      <dgm:prSet presAssocID="{24B7E0C9-8103-4A82-95C9-1784317EAA6D}" presName="compNode" presStyleCnt="0"/>
      <dgm:spPr/>
    </dgm:pt>
    <dgm:pt modelId="{A765C57D-0673-473E-B662-2E2F198CBC86}" type="pres">
      <dgm:prSet presAssocID="{24B7E0C9-8103-4A82-95C9-1784317EAA6D}" presName="bgRect" presStyleLbl="bgShp" presStyleIdx="0" presStyleCnt="3"/>
      <dgm:spPr/>
    </dgm:pt>
    <dgm:pt modelId="{B25DA77F-F3CE-4D27-BB79-BD0A94E7EE4F}" type="pres">
      <dgm:prSet presAssocID="{24B7E0C9-8103-4A82-95C9-1784317EAA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B40B7926-7C96-47D1-9BB9-DA8231A25284}" type="pres">
      <dgm:prSet presAssocID="{24B7E0C9-8103-4A82-95C9-1784317EAA6D}" presName="spaceRect" presStyleCnt="0"/>
      <dgm:spPr/>
    </dgm:pt>
    <dgm:pt modelId="{3A86B43A-16F7-4764-B9FA-E3A59BF10B9E}" type="pres">
      <dgm:prSet presAssocID="{24B7E0C9-8103-4A82-95C9-1784317EAA6D}" presName="parTx" presStyleLbl="revTx" presStyleIdx="0" presStyleCnt="3">
        <dgm:presLayoutVars>
          <dgm:chMax val="0"/>
          <dgm:chPref val="0"/>
        </dgm:presLayoutVars>
      </dgm:prSet>
      <dgm:spPr/>
    </dgm:pt>
    <dgm:pt modelId="{D18D4461-641A-451C-A604-A3D7D28D1FFB}" type="pres">
      <dgm:prSet presAssocID="{9F606331-8C02-49BC-AF0C-9A96ECA3F983}" presName="sibTrans" presStyleCnt="0"/>
      <dgm:spPr/>
    </dgm:pt>
    <dgm:pt modelId="{E427CB5B-8CAD-49C4-9BEA-5AE0B179A3FB}" type="pres">
      <dgm:prSet presAssocID="{835019EE-DABA-4EDD-8EE6-ACA25944999B}" presName="compNode" presStyleCnt="0"/>
      <dgm:spPr/>
    </dgm:pt>
    <dgm:pt modelId="{3A82B790-22E3-4F4D-92A6-ED298E7E00DA}" type="pres">
      <dgm:prSet presAssocID="{835019EE-DABA-4EDD-8EE6-ACA25944999B}" presName="bgRect" presStyleLbl="bgShp" presStyleIdx="1" presStyleCnt="3"/>
      <dgm:spPr/>
    </dgm:pt>
    <dgm:pt modelId="{69D54B4D-A437-43AF-A67B-A7B9EDEF9B43}" type="pres">
      <dgm:prSet presAssocID="{835019EE-DABA-4EDD-8EE6-ACA2594499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7EA09F1D-97A5-4438-B70C-3D0FC9DD3598}" type="pres">
      <dgm:prSet presAssocID="{835019EE-DABA-4EDD-8EE6-ACA25944999B}" presName="spaceRect" presStyleCnt="0"/>
      <dgm:spPr/>
    </dgm:pt>
    <dgm:pt modelId="{36DAADF0-B348-40FD-931B-74F97CFCF9A1}" type="pres">
      <dgm:prSet presAssocID="{835019EE-DABA-4EDD-8EE6-ACA25944999B}" presName="parTx" presStyleLbl="revTx" presStyleIdx="1" presStyleCnt="3">
        <dgm:presLayoutVars>
          <dgm:chMax val="0"/>
          <dgm:chPref val="0"/>
        </dgm:presLayoutVars>
      </dgm:prSet>
      <dgm:spPr/>
    </dgm:pt>
    <dgm:pt modelId="{EBEFAA4A-2F21-4700-AB97-C388D463007B}" type="pres">
      <dgm:prSet presAssocID="{6B233956-B477-45FA-A259-1FC8B429968A}" presName="sibTrans" presStyleCnt="0"/>
      <dgm:spPr/>
    </dgm:pt>
    <dgm:pt modelId="{39C15EC6-D313-470A-92E8-82E10F8156F2}" type="pres">
      <dgm:prSet presAssocID="{EA6A7EBA-F15F-44CF-AFB0-6A308A47D926}" presName="compNode" presStyleCnt="0"/>
      <dgm:spPr/>
    </dgm:pt>
    <dgm:pt modelId="{143D3420-08FF-40F0-8B48-14F9171A50F2}" type="pres">
      <dgm:prSet presAssocID="{EA6A7EBA-F15F-44CF-AFB0-6A308A47D926}" presName="bgRect" presStyleLbl="bgShp" presStyleIdx="2" presStyleCnt="3"/>
      <dgm:spPr/>
    </dgm:pt>
    <dgm:pt modelId="{C6D8E16E-DA2C-4E6D-9EBE-15B2823FCC55}" type="pres">
      <dgm:prSet presAssocID="{EA6A7EBA-F15F-44CF-AFB0-6A308A47D92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2EAB5B9-8A1E-41F1-A1D1-CF8720579BDC}" type="pres">
      <dgm:prSet presAssocID="{EA6A7EBA-F15F-44CF-AFB0-6A308A47D926}" presName="spaceRect" presStyleCnt="0"/>
      <dgm:spPr/>
    </dgm:pt>
    <dgm:pt modelId="{A52FFB4C-E73A-440F-BB53-8D71E42A7B72}" type="pres">
      <dgm:prSet presAssocID="{EA6A7EBA-F15F-44CF-AFB0-6A308A47D92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B5B6D0F-1C60-424F-9E63-DA1BB69B1F74}" type="presOf" srcId="{54083A20-8B24-497D-BD07-9B7EBB07A937}" destId="{0886D4C1-79A4-4BD9-AD7B-6682F877BB54}" srcOrd="0" destOrd="0" presId="urn:microsoft.com/office/officeart/2018/2/layout/IconVerticalSolidList"/>
    <dgm:cxn modelId="{D38BA272-637A-4FD0-BBE8-1B0A65FA39E4}" type="presOf" srcId="{EA6A7EBA-F15F-44CF-AFB0-6A308A47D926}" destId="{A52FFB4C-E73A-440F-BB53-8D71E42A7B72}" srcOrd="0" destOrd="0" presId="urn:microsoft.com/office/officeart/2018/2/layout/IconVerticalSolidList"/>
    <dgm:cxn modelId="{930E9280-4C53-42BA-8EE9-426E95BC455B}" type="presOf" srcId="{835019EE-DABA-4EDD-8EE6-ACA25944999B}" destId="{36DAADF0-B348-40FD-931B-74F97CFCF9A1}" srcOrd="0" destOrd="0" presId="urn:microsoft.com/office/officeart/2018/2/layout/IconVerticalSolidList"/>
    <dgm:cxn modelId="{938E8C9C-AC6D-4A53-879D-4F5937001ED6}" srcId="{54083A20-8B24-497D-BD07-9B7EBB07A937}" destId="{EA6A7EBA-F15F-44CF-AFB0-6A308A47D926}" srcOrd="2" destOrd="0" parTransId="{8D44306C-FD4F-4A5A-B3B8-E39061A4CA20}" sibTransId="{56AD3263-2DE8-4B4B-8E64-71AB76DA5FDD}"/>
    <dgm:cxn modelId="{CAC449AF-28D9-4BAE-B4EF-0F088C827E76}" srcId="{54083A20-8B24-497D-BD07-9B7EBB07A937}" destId="{835019EE-DABA-4EDD-8EE6-ACA25944999B}" srcOrd="1" destOrd="0" parTransId="{5EED0134-E1FB-45F1-8C54-8DAB30917AF7}" sibTransId="{6B233956-B477-45FA-A259-1FC8B429968A}"/>
    <dgm:cxn modelId="{0641DFD6-370D-4A50-9866-831F2BBC3947}" srcId="{54083A20-8B24-497D-BD07-9B7EBB07A937}" destId="{24B7E0C9-8103-4A82-95C9-1784317EAA6D}" srcOrd="0" destOrd="0" parTransId="{1F6B665D-6002-4D1E-8D97-E8F8164AC647}" sibTransId="{9F606331-8C02-49BC-AF0C-9A96ECA3F983}"/>
    <dgm:cxn modelId="{B848EBF1-5B84-417D-A31C-A04320CFD11C}" type="presOf" srcId="{24B7E0C9-8103-4A82-95C9-1784317EAA6D}" destId="{3A86B43A-16F7-4764-B9FA-E3A59BF10B9E}" srcOrd="0" destOrd="0" presId="urn:microsoft.com/office/officeart/2018/2/layout/IconVerticalSolidList"/>
    <dgm:cxn modelId="{4723444D-77D8-4547-87F1-51B090A2D2A9}" type="presParOf" srcId="{0886D4C1-79A4-4BD9-AD7B-6682F877BB54}" destId="{224E655C-C29C-48A9-873B-0F2AAD3D5654}" srcOrd="0" destOrd="0" presId="urn:microsoft.com/office/officeart/2018/2/layout/IconVerticalSolidList"/>
    <dgm:cxn modelId="{75F94631-7342-4321-84B4-3BD200665CC1}" type="presParOf" srcId="{224E655C-C29C-48A9-873B-0F2AAD3D5654}" destId="{A765C57D-0673-473E-B662-2E2F198CBC86}" srcOrd="0" destOrd="0" presId="urn:microsoft.com/office/officeart/2018/2/layout/IconVerticalSolidList"/>
    <dgm:cxn modelId="{3D3058E8-DC36-4389-86F5-6EC257A8763E}" type="presParOf" srcId="{224E655C-C29C-48A9-873B-0F2AAD3D5654}" destId="{B25DA77F-F3CE-4D27-BB79-BD0A94E7EE4F}" srcOrd="1" destOrd="0" presId="urn:microsoft.com/office/officeart/2018/2/layout/IconVerticalSolidList"/>
    <dgm:cxn modelId="{1E15814E-E632-4D9F-BA1D-68C531BBECC1}" type="presParOf" srcId="{224E655C-C29C-48A9-873B-0F2AAD3D5654}" destId="{B40B7926-7C96-47D1-9BB9-DA8231A25284}" srcOrd="2" destOrd="0" presId="urn:microsoft.com/office/officeart/2018/2/layout/IconVerticalSolidList"/>
    <dgm:cxn modelId="{ECFA0BC9-3E1C-4564-97E7-606B606561A9}" type="presParOf" srcId="{224E655C-C29C-48A9-873B-0F2AAD3D5654}" destId="{3A86B43A-16F7-4764-B9FA-E3A59BF10B9E}" srcOrd="3" destOrd="0" presId="urn:microsoft.com/office/officeart/2018/2/layout/IconVerticalSolidList"/>
    <dgm:cxn modelId="{7712CCA8-9AE0-4BE7-B469-446898DF66A7}" type="presParOf" srcId="{0886D4C1-79A4-4BD9-AD7B-6682F877BB54}" destId="{D18D4461-641A-451C-A604-A3D7D28D1FFB}" srcOrd="1" destOrd="0" presId="urn:microsoft.com/office/officeart/2018/2/layout/IconVerticalSolidList"/>
    <dgm:cxn modelId="{53F7B4BB-2BAB-4E8D-8BBD-C45397768B69}" type="presParOf" srcId="{0886D4C1-79A4-4BD9-AD7B-6682F877BB54}" destId="{E427CB5B-8CAD-49C4-9BEA-5AE0B179A3FB}" srcOrd="2" destOrd="0" presId="urn:microsoft.com/office/officeart/2018/2/layout/IconVerticalSolidList"/>
    <dgm:cxn modelId="{35908AD9-7AA3-4033-929C-A88E0F554726}" type="presParOf" srcId="{E427CB5B-8CAD-49C4-9BEA-5AE0B179A3FB}" destId="{3A82B790-22E3-4F4D-92A6-ED298E7E00DA}" srcOrd="0" destOrd="0" presId="urn:microsoft.com/office/officeart/2018/2/layout/IconVerticalSolidList"/>
    <dgm:cxn modelId="{A29DF6F3-95AA-4460-8E43-5AFE76A2CE0F}" type="presParOf" srcId="{E427CB5B-8CAD-49C4-9BEA-5AE0B179A3FB}" destId="{69D54B4D-A437-43AF-A67B-A7B9EDEF9B43}" srcOrd="1" destOrd="0" presId="urn:microsoft.com/office/officeart/2018/2/layout/IconVerticalSolidList"/>
    <dgm:cxn modelId="{D5913753-4F5F-4DB3-A1A8-65A827FF0872}" type="presParOf" srcId="{E427CB5B-8CAD-49C4-9BEA-5AE0B179A3FB}" destId="{7EA09F1D-97A5-4438-B70C-3D0FC9DD3598}" srcOrd="2" destOrd="0" presId="urn:microsoft.com/office/officeart/2018/2/layout/IconVerticalSolidList"/>
    <dgm:cxn modelId="{BDA0E252-DBF0-4F77-8546-5A85CA077296}" type="presParOf" srcId="{E427CB5B-8CAD-49C4-9BEA-5AE0B179A3FB}" destId="{36DAADF0-B348-40FD-931B-74F97CFCF9A1}" srcOrd="3" destOrd="0" presId="urn:microsoft.com/office/officeart/2018/2/layout/IconVerticalSolidList"/>
    <dgm:cxn modelId="{432711CE-09A8-4404-B2C3-11BC0239D3E1}" type="presParOf" srcId="{0886D4C1-79A4-4BD9-AD7B-6682F877BB54}" destId="{EBEFAA4A-2F21-4700-AB97-C388D463007B}" srcOrd="3" destOrd="0" presId="urn:microsoft.com/office/officeart/2018/2/layout/IconVerticalSolidList"/>
    <dgm:cxn modelId="{E274541E-807C-4F92-9EA5-94DAE3C23A03}" type="presParOf" srcId="{0886D4C1-79A4-4BD9-AD7B-6682F877BB54}" destId="{39C15EC6-D313-470A-92E8-82E10F8156F2}" srcOrd="4" destOrd="0" presId="urn:microsoft.com/office/officeart/2018/2/layout/IconVerticalSolidList"/>
    <dgm:cxn modelId="{D5BC78C0-9BB1-47D6-BC87-EF56893C2489}" type="presParOf" srcId="{39C15EC6-D313-470A-92E8-82E10F8156F2}" destId="{143D3420-08FF-40F0-8B48-14F9171A50F2}" srcOrd="0" destOrd="0" presId="urn:microsoft.com/office/officeart/2018/2/layout/IconVerticalSolidList"/>
    <dgm:cxn modelId="{5A3836C0-6F62-4103-9FB4-276EC893C80F}" type="presParOf" srcId="{39C15EC6-D313-470A-92E8-82E10F8156F2}" destId="{C6D8E16E-DA2C-4E6D-9EBE-15B2823FCC55}" srcOrd="1" destOrd="0" presId="urn:microsoft.com/office/officeart/2018/2/layout/IconVerticalSolidList"/>
    <dgm:cxn modelId="{0A56C265-FC9C-41D3-BEC0-94C1F189CB6E}" type="presParOf" srcId="{39C15EC6-D313-470A-92E8-82E10F8156F2}" destId="{D2EAB5B9-8A1E-41F1-A1D1-CF8720579BDC}" srcOrd="2" destOrd="0" presId="urn:microsoft.com/office/officeart/2018/2/layout/IconVerticalSolidList"/>
    <dgm:cxn modelId="{30255CF9-4CCC-49B6-9D74-DAEFAE56F7D2}" type="presParOf" srcId="{39C15EC6-D313-470A-92E8-82E10F8156F2}" destId="{A52FFB4C-E73A-440F-BB53-8D71E42A7B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02A06C-C67E-4F43-82FB-7E75111C178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36E4CA-2B18-4FD6-9C92-262C62107C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Review score in the scale of 1 to 5 is given to the orders based on various factors </a:t>
          </a:r>
        </a:p>
      </dgm:t>
    </dgm:pt>
    <dgm:pt modelId="{2235FB54-B973-4F11-A992-F6D954EEB5E0}" type="parTrans" cxnId="{1B7EF30B-5AA7-4B3B-815C-A437FED6C6C7}">
      <dgm:prSet/>
      <dgm:spPr/>
      <dgm:t>
        <a:bodyPr/>
        <a:lstStyle/>
        <a:p>
          <a:endParaRPr lang="en-US"/>
        </a:p>
      </dgm:t>
    </dgm:pt>
    <dgm:pt modelId="{BC5229C4-215A-4725-A3EE-2D692555C6F6}" type="sibTrans" cxnId="{1B7EF30B-5AA7-4B3B-815C-A437FED6C6C7}">
      <dgm:prSet/>
      <dgm:spPr/>
      <dgm:t>
        <a:bodyPr/>
        <a:lstStyle/>
        <a:p>
          <a:endParaRPr lang="en-US"/>
        </a:p>
      </dgm:t>
    </dgm:pt>
    <dgm:pt modelId="{DCFFE04A-09D5-4690-A0C2-75C359CD1C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Highest Score of 5 is given for minimum delivery time</a:t>
          </a:r>
        </a:p>
      </dgm:t>
    </dgm:pt>
    <dgm:pt modelId="{DCF3556C-4582-4C3B-A144-2FE8382A836F}" type="parTrans" cxnId="{5F2F966E-7DA8-4283-A9BC-7FF44CB1B780}">
      <dgm:prSet/>
      <dgm:spPr/>
      <dgm:t>
        <a:bodyPr/>
        <a:lstStyle/>
        <a:p>
          <a:endParaRPr lang="en-US"/>
        </a:p>
      </dgm:t>
    </dgm:pt>
    <dgm:pt modelId="{CDDF4602-BAD0-4425-8B89-E335810A3DAE}" type="sibTrans" cxnId="{5F2F966E-7DA8-4283-A9BC-7FF44CB1B780}">
      <dgm:prSet/>
      <dgm:spPr/>
      <dgm:t>
        <a:bodyPr/>
        <a:lstStyle/>
        <a:p>
          <a:endParaRPr lang="en-US"/>
        </a:p>
      </dgm:t>
    </dgm:pt>
    <dgm:pt modelId="{8801FA20-79AD-4823-B577-DB0F69D876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review score 5, a total of 74% of orders are placed on credit card payment.</a:t>
          </a:r>
        </a:p>
      </dgm:t>
    </dgm:pt>
    <dgm:pt modelId="{D412A0AE-14C5-41B4-919A-756D93B0C985}" type="parTrans" cxnId="{8E599B5E-BBFC-4B19-A057-5F8648868A2C}">
      <dgm:prSet/>
      <dgm:spPr/>
      <dgm:t>
        <a:bodyPr/>
        <a:lstStyle/>
        <a:p>
          <a:endParaRPr lang="en-US"/>
        </a:p>
      </dgm:t>
    </dgm:pt>
    <dgm:pt modelId="{2F09F185-7BB0-46C5-A967-C4FDD8C3BBBF}" type="sibTrans" cxnId="{8E599B5E-BBFC-4B19-A057-5F8648868A2C}">
      <dgm:prSet/>
      <dgm:spPr/>
      <dgm:t>
        <a:bodyPr/>
        <a:lstStyle/>
        <a:p>
          <a:endParaRPr lang="en-US"/>
        </a:p>
      </dgm:t>
    </dgm:pt>
    <dgm:pt modelId="{AE7EA18C-863B-42B4-B5C9-0240C1F07342}" type="pres">
      <dgm:prSet presAssocID="{A502A06C-C67E-4F43-82FB-7E75111C178A}" presName="root" presStyleCnt="0">
        <dgm:presLayoutVars>
          <dgm:dir/>
          <dgm:resizeHandles val="exact"/>
        </dgm:presLayoutVars>
      </dgm:prSet>
      <dgm:spPr/>
    </dgm:pt>
    <dgm:pt modelId="{0FD56EF8-1ECE-4BCA-A2A1-80B147F31FA0}" type="pres">
      <dgm:prSet presAssocID="{8F36E4CA-2B18-4FD6-9C92-262C62107C93}" presName="compNode" presStyleCnt="0"/>
      <dgm:spPr/>
    </dgm:pt>
    <dgm:pt modelId="{C62FEEC7-2C8B-4FBA-8BEB-AB1FC428F0DB}" type="pres">
      <dgm:prSet presAssocID="{8F36E4CA-2B18-4FD6-9C92-262C62107C93}" presName="bgRect" presStyleLbl="bgShp" presStyleIdx="0" presStyleCnt="3"/>
      <dgm:spPr/>
    </dgm:pt>
    <dgm:pt modelId="{71D18340-7064-49F2-868C-E793421B6D7B}" type="pres">
      <dgm:prSet presAssocID="{8F36E4CA-2B18-4FD6-9C92-262C62107C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C9E0A6-0BEE-46F3-9BC9-93298F6C6037}" type="pres">
      <dgm:prSet presAssocID="{8F36E4CA-2B18-4FD6-9C92-262C62107C93}" presName="spaceRect" presStyleCnt="0"/>
      <dgm:spPr/>
    </dgm:pt>
    <dgm:pt modelId="{6B8CFA48-F2C1-45BF-9CDD-A73EC1C98F83}" type="pres">
      <dgm:prSet presAssocID="{8F36E4CA-2B18-4FD6-9C92-262C62107C93}" presName="parTx" presStyleLbl="revTx" presStyleIdx="0" presStyleCnt="3">
        <dgm:presLayoutVars>
          <dgm:chMax val="0"/>
          <dgm:chPref val="0"/>
        </dgm:presLayoutVars>
      </dgm:prSet>
      <dgm:spPr/>
    </dgm:pt>
    <dgm:pt modelId="{1B73EF32-A786-4520-A16D-9EA3C079B4F1}" type="pres">
      <dgm:prSet presAssocID="{BC5229C4-215A-4725-A3EE-2D692555C6F6}" presName="sibTrans" presStyleCnt="0"/>
      <dgm:spPr/>
    </dgm:pt>
    <dgm:pt modelId="{123F5DA6-CBA0-4ECC-9715-EF8117439CF7}" type="pres">
      <dgm:prSet presAssocID="{DCFFE04A-09D5-4690-A0C2-75C359CD1C20}" presName="compNode" presStyleCnt="0"/>
      <dgm:spPr/>
    </dgm:pt>
    <dgm:pt modelId="{CFA254E0-E4C9-45C0-A98D-E33830D85577}" type="pres">
      <dgm:prSet presAssocID="{DCFFE04A-09D5-4690-A0C2-75C359CD1C20}" presName="bgRect" presStyleLbl="bgShp" presStyleIdx="1" presStyleCnt="3"/>
      <dgm:spPr/>
    </dgm:pt>
    <dgm:pt modelId="{56CEB2FF-CD6F-4401-8CB0-323C6701AF79}" type="pres">
      <dgm:prSet presAssocID="{DCFFE04A-09D5-4690-A0C2-75C359CD1C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8A1ED22-C0E7-4204-AA5C-A14DB863B37D}" type="pres">
      <dgm:prSet presAssocID="{DCFFE04A-09D5-4690-A0C2-75C359CD1C20}" presName="spaceRect" presStyleCnt="0"/>
      <dgm:spPr/>
    </dgm:pt>
    <dgm:pt modelId="{AF78F6FF-25FD-43BA-81FB-A46A6350B647}" type="pres">
      <dgm:prSet presAssocID="{DCFFE04A-09D5-4690-A0C2-75C359CD1C20}" presName="parTx" presStyleLbl="revTx" presStyleIdx="1" presStyleCnt="3">
        <dgm:presLayoutVars>
          <dgm:chMax val="0"/>
          <dgm:chPref val="0"/>
        </dgm:presLayoutVars>
      </dgm:prSet>
      <dgm:spPr/>
    </dgm:pt>
    <dgm:pt modelId="{6ADAE4A5-82A8-44AE-9A8F-DAA6CB1A43CB}" type="pres">
      <dgm:prSet presAssocID="{CDDF4602-BAD0-4425-8B89-E335810A3DAE}" presName="sibTrans" presStyleCnt="0"/>
      <dgm:spPr/>
    </dgm:pt>
    <dgm:pt modelId="{B1687FD6-ADA8-4659-9530-1A3A15FE4E4D}" type="pres">
      <dgm:prSet presAssocID="{8801FA20-79AD-4823-B577-DB0F69D87680}" presName="compNode" presStyleCnt="0"/>
      <dgm:spPr/>
    </dgm:pt>
    <dgm:pt modelId="{E744A176-4690-49CF-87C9-C0E401E0262C}" type="pres">
      <dgm:prSet presAssocID="{8801FA20-79AD-4823-B577-DB0F69D87680}" presName="bgRect" presStyleLbl="bgShp" presStyleIdx="2" presStyleCnt="3"/>
      <dgm:spPr/>
    </dgm:pt>
    <dgm:pt modelId="{C5159F41-BDE0-4D60-A5FD-38CA371AD646}" type="pres">
      <dgm:prSet presAssocID="{8801FA20-79AD-4823-B577-DB0F69D876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66CBC7FC-64B0-4B58-A8C6-40FC1CDF0E1A}" type="pres">
      <dgm:prSet presAssocID="{8801FA20-79AD-4823-B577-DB0F69D87680}" presName="spaceRect" presStyleCnt="0"/>
      <dgm:spPr/>
    </dgm:pt>
    <dgm:pt modelId="{73BE2014-BC79-4854-998C-04F2CC84A8B6}" type="pres">
      <dgm:prSet presAssocID="{8801FA20-79AD-4823-B577-DB0F69D8768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B7EF30B-5AA7-4B3B-815C-A437FED6C6C7}" srcId="{A502A06C-C67E-4F43-82FB-7E75111C178A}" destId="{8F36E4CA-2B18-4FD6-9C92-262C62107C93}" srcOrd="0" destOrd="0" parTransId="{2235FB54-B973-4F11-A992-F6D954EEB5E0}" sibTransId="{BC5229C4-215A-4725-A3EE-2D692555C6F6}"/>
    <dgm:cxn modelId="{8E599B5E-BBFC-4B19-A057-5F8648868A2C}" srcId="{A502A06C-C67E-4F43-82FB-7E75111C178A}" destId="{8801FA20-79AD-4823-B577-DB0F69D87680}" srcOrd="2" destOrd="0" parTransId="{D412A0AE-14C5-41B4-919A-756D93B0C985}" sibTransId="{2F09F185-7BB0-46C5-A967-C4FDD8C3BBBF}"/>
    <dgm:cxn modelId="{1CAB2D45-846B-46EF-A2B9-491BDC434C6D}" type="presOf" srcId="{8801FA20-79AD-4823-B577-DB0F69D87680}" destId="{73BE2014-BC79-4854-998C-04F2CC84A8B6}" srcOrd="0" destOrd="0" presId="urn:microsoft.com/office/officeart/2018/2/layout/IconVerticalSolidList"/>
    <dgm:cxn modelId="{5F2F966E-7DA8-4283-A9BC-7FF44CB1B780}" srcId="{A502A06C-C67E-4F43-82FB-7E75111C178A}" destId="{DCFFE04A-09D5-4690-A0C2-75C359CD1C20}" srcOrd="1" destOrd="0" parTransId="{DCF3556C-4582-4C3B-A144-2FE8382A836F}" sibTransId="{CDDF4602-BAD0-4425-8B89-E335810A3DAE}"/>
    <dgm:cxn modelId="{E9F974A5-70DA-4F14-9ED6-84E191EA04AD}" type="presOf" srcId="{8F36E4CA-2B18-4FD6-9C92-262C62107C93}" destId="{6B8CFA48-F2C1-45BF-9CDD-A73EC1C98F83}" srcOrd="0" destOrd="0" presId="urn:microsoft.com/office/officeart/2018/2/layout/IconVerticalSolidList"/>
    <dgm:cxn modelId="{1C3E0CF3-6833-4F0E-BA94-6BDDE1A8ED91}" type="presOf" srcId="{A502A06C-C67E-4F43-82FB-7E75111C178A}" destId="{AE7EA18C-863B-42B4-B5C9-0240C1F07342}" srcOrd="0" destOrd="0" presId="urn:microsoft.com/office/officeart/2018/2/layout/IconVerticalSolidList"/>
    <dgm:cxn modelId="{D7A666F7-1738-41CD-A326-2E4E07510667}" type="presOf" srcId="{DCFFE04A-09D5-4690-A0C2-75C359CD1C20}" destId="{AF78F6FF-25FD-43BA-81FB-A46A6350B647}" srcOrd="0" destOrd="0" presId="urn:microsoft.com/office/officeart/2018/2/layout/IconVerticalSolidList"/>
    <dgm:cxn modelId="{4DF35A72-CB1F-4AC4-8E39-C6D015E2D9DB}" type="presParOf" srcId="{AE7EA18C-863B-42B4-B5C9-0240C1F07342}" destId="{0FD56EF8-1ECE-4BCA-A2A1-80B147F31FA0}" srcOrd="0" destOrd="0" presId="urn:microsoft.com/office/officeart/2018/2/layout/IconVerticalSolidList"/>
    <dgm:cxn modelId="{8B29105F-DE00-41D0-B73C-EB884181ED80}" type="presParOf" srcId="{0FD56EF8-1ECE-4BCA-A2A1-80B147F31FA0}" destId="{C62FEEC7-2C8B-4FBA-8BEB-AB1FC428F0DB}" srcOrd="0" destOrd="0" presId="urn:microsoft.com/office/officeart/2018/2/layout/IconVerticalSolidList"/>
    <dgm:cxn modelId="{3D9F7D0F-D77F-41DC-AFE4-8F7221F3AA31}" type="presParOf" srcId="{0FD56EF8-1ECE-4BCA-A2A1-80B147F31FA0}" destId="{71D18340-7064-49F2-868C-E793421B6D7B}" srcOrd="1" destOrd="0" presId="urn:microsoft.com/office/officeart/2018/2/layout/IconVerticalSolidList"/>
    <dgm:cxn modelId="{5D7C4FA3-F983-4E12-954A-45714D92FC77}" type="presParOf" srcId="{0FD56EF8-1ECE-4BCA-A2A1-80B147F31FA0}" destId="{B5C9E0A6-0BEE-46F3-9BC9-93298F6C6037}" srcOrd="2" destOrd="0" presId="urn:microsoft.com/office/officeart/2018/2/layout/IconVerticalSolidList"/>
    <dgm:cxn modelId="{32219EA6-FD52-415C-AFD7-7E9807032D2B}" type="presParOf" srcId="{0FD56EF8-1ECE-4BCA-A2A1-80B147F31FA0}" destId="{6B8CFA48-F2C1-45BF-9CDD-A73EC1C98F83}" srcOrd="3" destOrd="0" presId="urn:microsoft.com/office/officeart/2018/2/layout/IconVerticalSolidList"/>
    <dgm:cxn modelId="{250593CF-140E-4182-8FE4-9A47FEF2D142}" type="presParOf" srcId="{AE7EA18C-863B-42B4-B5C9-0240C1F07342}" destId="{1B73EF32-A786-4520-A16D-9EA3C079B4F1}" srcOrd="1" destOrd="0" presId="urn:microsoft.com/office/officeart/2018/2/layout/IconVerticalSolidList"/>
    <dgm:cxn modelId="{712B6EDE-631C-4E24-8B5D-1B99A258B287}" type="presParOf" srcId="{AE7EA18C-863B-42B4-B5C9-0240C1F07342}" destId="{123F5DA6-CBA0-4ECC-9715-EF8117439CF7}" srcOrd="2" destOrd="0" presId="urn:microsoft.com/office/officeart/2018/2/layout/IconVerticalSolidList"/>
    <dgm:cxn modelId="{826716B3-E377-4806-9C63-3D7D17FC19B6}" type="presParOf" srcId="{123F5DA6-CBA0-4ECC-9715-EF8117439CF7}" destId="{CFA254E0-E4C9-45C0-A98D-E33830D85577}" srcOrd="0" destOrd="0" presId="urn:microsoft.com/office/officeart/2018/2/layout/IconVerticalSolidList"/>
    <dgm:cxn modelId="{C44FC42A-FDD9-4F11-9E98-DF29258FF047}" type="presParOf" srcId="{123F5DA6-CBA0-4ECC-9715-EF8117439CF7}" destId="{56CEB2FF-CD6F-4401-8CB0-323C6701AF79}" srcOrd="1" destOrd="0" presId="urn:microsoft.com/office/officeart/2018/2/layout/IconVerticalSolidList"/>
    <dgm:cxn modelId="{5D15E451-69A6-45CC-8883-7875AEF33B34}" type="presParOf" srcId="{123F5DA6-CBA0-4ECC-9715-EF8117439CF7}" destId="{88A1ED22-C0E7-4204-AA5C-A14DB863B37D}" srcOrd="2" destOrd="0" presId="urn:microsoft.com/office/officeart/2018/2/layout/IconVerticalSolidList"/>
    <dgm:cxn modelId="{AB601E51-7EA7-4C8A-A0E5-BD803FB39A35}" type="presParOf" srcId="{123F5DA6-CBA0-4ECC-9715-EF8117439CF7}" destId="{AF78F6FF-25FD-43BA-81FB-A46A6350B647}" srcOrd="3" destOrd="0" presId="urn:microsoft.com/office/officeart/2018/2/layout/IconVerticalSolidList"/>
    <dgm:cxn modelId="{F4809DFB-8F8E-4091-8089-39B356F7DC9D}" type="presParOf" srcId="{AE7EA18C-863B-42B4-B5C9-0240C1F07342}" destId="{6ADAE4A5-82A8-44AE-9A8F-DAA6CB1A43CB}" srcOrd="3" destOrd="0" presId="urn:microsoft.com/office/officeart/2018/2/layout/IconVerticalSolidList"/>
    <dgm:cxn modelId="{448D2667-341B-47F8-BAFF-7A90A7EF61C1}" type="presParOf" srcId="{AE7EA18C-863B-42B4-B5C9-0240C1F07342}" destId="{B1687FD6-ADA8-4659-9530-1A3A15FE4E4D}" srcOrd="4" destOrd="0" presId="urn:microsoft.com/office/officeart/2018/2/layout/IconVerticalSolidList"/>
    <dgm:cxn modelId="{4FCAD66F-854C-4297-A891-F4D3986506E2}" type="presParOf" srcId="{B1687FD6-ADA8-4659-9530-1A3A15FE4E4D}" destId="{E744A176-4690-49CF-87C9-C0E401E0262C}" srcOrd="0" destOrd="0" presId="urn:microsoft.com/office/officeart/2018/2/layout/IconVerticalSolidList"/>
    <dgm:cxn modelId="{0A3D62D2-4AF6-43A7-87DE-CDD3E4694BE3}" type="presParOf" srcId="{B1687FD6-ADA8-4659-9530-1A3A15FE4E4D}" destId="{C5159F41-BDE0-4D60-A5FD-38CA371AD646}" srcOrd="1" destOrd="0" presId="urn:microsoft.com/office/officeart/2018/2/layout/IconVerticalSolidList"/>
    <dgm:cxn modelId="{A2C18565-9C68-4A1A-8605-EEBAAE54E999}" type="presParOf" srcId="{B1687FD6-ADA8-4659-9530-1A3A15FE4E4D}" destId="{66CBC7FC-64B0-4B58-A8C6-40FC1CDF0E1A}" srcOrd="2" destOrd="0" presId="urn:microsoft.com/office/officeart/2018/2/layout/IconVerticalSolidList"/>
    <dgm:cxn modelId="{CCA5081F-E43D-4714-B7EF-ECB4B2E3F03D}" type="presParOf" srcId="{B1687FD6-ADA8-4659-9530-1A3A15FE4E4D}" destId="{73BE2014-BC79-4854-998C-04F2CC84A8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6162AA-B50D-47DA-A262-008E94541B2A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E568BE4-A7AA-4273-9E68-00BFC3CF4DBC}">
      <dgm:prSet/>
      <dgm:spPr/>
      <dgm:t>
        <a:bodyPr/>
        <a:lstStyle/>
        <a:p>
          <a:r>
            <a:rPr lang="en-US"/>
            <a:t>1. Sao Paulo</a:t>
          </a:r>
        </a:p>
      </dgm:t>
    </dgm:pt>
    <dgm:pt modelId="{2BFD855E-4FF6-4E19-A063-2B0183041D28}" type="parTrans" cxnId="{8348A833-3594-440B-994E-C9654A187F43}">
      <dgm:prSet/>
      <dgm:spPr/>
      <dgm:t>
        <a:bodyPr/>
        <a:lstStyle/>
        <a:p>
          <a:endParaRPr lang="en-US"/>
        </a:p>
      </dgm:t>
    </dgm:pt>
    <dgm:pt modelId="{6BF7FB54-8316-4906-85A7-7A7DA4A1E9C7}" type="sibTrans" cxnId="{8348A833-3594-440B-994E-C9654A187F43}">
      <dgm:prSet/>
      <dgm:spPr/>
      <dgm:t>
        <a:bodyPr/>
        <a:lstStyle/>
        <a:p>
          <a:endParaRPr lang="en-US"/>
        </a:p>
      </dgm:t>
    </dgm:pt>
    <dgm:pt modelId="{2FAF1B2E-21C8-4F06-B0BE-F95F6E4219A1}">
      <dgm:prSet/>
      <dgm:spPr/>
      <dgm:t>
        <a:bodyPr/>
        <a:lstStyle/>
        <a:p>
          <a:r>
            <a:rPr lang="en-US"/>
            <a:t>2. Rio de Janeiro</a:t>
          </a:r>
        </a:p>
      </dgm:t>
    </dgm:pt>
    <dgm:pt modelId="{A2B3E10C-56BA-4E79-8123-90D547054D34}" type="parTrans" cxnId="{BF9E8E03-C3DD-4374-8635-DEC5AB7973CC}">
      <dgm:prSet/>
      <dgm:spPr/>
      <dgm:t>
        <a:bodyPr/>
        <a:lstStyle/>
        <a:p>
          <a:endParaRPr lang="en-US"/>
        </a:p>
      </dgm:t>
    </dgm:pt>
    <dgm:pt modelId="{148566E5-DBA1-4FAF-B675-572894526388}" type="sibTrans" cxnId="{BF9E8E03-C3DD-4374-8635-DEC5AB7973CC}">
      <dgm:prSet/>
      <dgm:spPr/>
      <dgm:t>
        <a:bodyPr/>
        <a:lstStyle/>
        <a:p>
          <a:endParaRPr lang="en-US"/>
        </a:p>
      </dgm:t>
    </dgm:pt>
    <dgm:pt modelId="{6408CE63-4434-4CDA-A0B7-74857FFC98F6}">
      <dgm:prSet/>
      <dgm:spPr/>
      <dgm:t>
        <a:bodyPr/>
        <a:lstStyle/>
        <a:p>
          <a:r>
            <a:rPr lang="en-US"/>
            <a:t>3. Belo Horizonte</a:t>
          </a:r>
        </a:p>
      </dgm:t>
    </dgm:pt>
    <dgm:pt modelId="{1D626A33-1CBD-4063-95BA-69F1114F999A}" type="parTrans" cxnId="{58EB111A-B516-4B67-AA0B-97E1D63C8DD0}">
      <dgm:prSet/>
      <dgm:spPr/>
      <dgm:t>
        <a:bodyPr/>
        <a:lstStyle/>
        <a:p>
          <a:endParaRPr lang="en-US"/>
        </a:p>
      </dgm:t>
    </dgm:pt>
    <dgm:pt modelId="{B4D3B3A0-23AC-48CC-BB0C-633D1D56050D}" type="sibTrans" cxnId="{58EB111A-B516-4B67-AA0B-97E1D63C8DD0}">
      <dgm:prSet/>
      <dgm:spPr/>
      <dgm:t>
        <a:bodyPr/>
        <a:lstStyle/>
        <a:p>
          <a:endParaRPr lang="en-US"/>
        </a:p>
      </dgm:t>
    </dgm:pt>
    <dgm:pt modelId="{ADC340D8-87A1-4ED4-8626-4F83F735BEDB}">
      <dgm:prSet/>
      <dgm:spPr/>
      <dgm:t>
        <a:bodyPr/>
        <a:lstStyle/>
        <a:p>
          <a:r>
            <a:rPr lang="en-US"/>
            <a:t>4. Brasilia</a:t>
          </a:r>
        </a:p>
      </dgm:t>
    </dgm:pt>
    <dgm:pt modelId="{9D085446-A426-42A2-80E3-7C69ECADC139}" type="parTrans" cxnId="{B7DC2474-B153-4B99-9F4E-39314E959875}">
      <dgm:prSet/>
      <dgm:spPr/>
      <dgm:t>
        <a:bodyPr/>
        <a:lstStyle/>
        <a:p>
          <a:endParaRPr lang="en-US"/>
        </a:p>
      </dgm:t>
    </dgm:pt>
    <dgm:pt modelId="{7CDCD211-AFA3-46CB-8519-B8F2B65765D3}" type="sibTrans" cxnId="{B7DC2474-B153-4B99-9F4E-39314E959875}">
      <dgm:prSet/>
      <dgm:spPr/>
      <dgm:t>
        <a:bodyPr/>
        <a:lstStyle/>
        <a:p>
          <a:endParaRPr lang="en-US"/>
        </a:p>
      </dgm:t>
    </dgm:pt>
    <dgm:pt modelId="{ECEC0954-FC2C-4258-8A9C-C8EE44E3C6BC}">
      <dgm:prSet/>
      <dgm:spPr/>
      <dgm:t>
        <a:bodyPr/>
        <a:lstStyle/>
        <a:p>
          <a:r>
            <a:rPr lang="en-US"/>
            <a:t>5. Curitiba</a:t>
          </a:r>
        </a:p>
      </dgm:t>
    </dgm:pt>
    <dgm:pt modelId="{14395DB4-B995-4BF3-AE44-7F48C1298E98}" type="parTrans" cxnId="{543579F9-048D-45EF-9571-4A4896163E5D}">
      <dgm:prSet/>
      <dgm:spPr/>
      <dgm:t>
        <a:bodyPr/>
        <a:lstStyle/>
        <a:p>
          <a:endParaRPr lang="en-US"/>
        </a:p>
      </dgm:t>
    </dgm:pt>
    <dgm:pt modelId="{13AC47A8-C17B-494C-88CE-899B90D6F5E3}" type="sibTrans" cxnId="{543579F9-048D-45EF-9571-4A4896163E5D}">
      <dgm:prSet/>
      <dgm:spPr/>
      <dgm:t>
        <a:bodyPr/>
        <a:lstStyle/>
        <a:p>
          <a:endParaRPr lang="en-US"/>
        </a:p>
      </dgm:t>
    </dgm:pt>
    <dgm:pt modelId="{A3894A5C-0615-4940-B756-9DD00CD6F22C}" type="pres">
      <dgm:prSet presAssocID="{FB6162AA-B50D-47DA-A262-008E94541B2A}" presName="linear" presStyleCnt="0">
        <dgm:presLayoutVars>
          <dgm:animLvl val="lvl"/>
          <dgm:resizeHandles val="exact"/>
        </dgm:presLayoutVars>
      </dgm:prSet>
      <dgm:spPr/>
    </dgm:pt>
    <dgm:pt modelId="{E1961ACB-FC4A-46B5-8DF4-50928B28109E}" type="pres">
      <dgm:prSet presAssocID="{0E568BE4-A7AA-4273-9E68-00BFC3CF4DB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B632149-1F52-4E9C-B863-91B8FBD85C0E}" type="pres">
      <dgm:prSet presAssocID="{6BF7FB54-8316-4906-85A7-7A7DA4A1E9C7}" presName="spacer" presStyleCnt="0"/>
      <dgm:spPr/>
    </dgm:pt>
    <dgm:pt modelId="{412BD8B4-D84B-4A64-A523-B333CAF059E7}" type="pres">
      <dgm:prSet presAssocID="{2FAF1B2E-21C8-4F06-B0BE-F95F6E4219A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BE0007A-0F1A-4D63-88FF-1869A8E528AB}" type="pres">
      <dgm:prSet presAssocID="{148566E5-DBA1-4FAF-B675-572894526388}" presName="spacer" presStyleCnt="0"/>
      <dgm:spPr/>
    </dgm:pt>
    <dgm:pt modelId="{F8486BE8-D45F-4FF6-B02E-1F4806CFCB0F}" type="pres">
      <dgm:prSet presAssocID="{6408CE63-4434-4CDA-A0B7-74857FFC98F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C57781C-AD3E-4ABB-9710-ECC480C48464}" type="pres">
      <dgm:prSet presAssocID="{B4D3B3A0-23AC-48CC-BB0C-633D1D56050D}" presName="spacer" presStyleCnt="0"/>
      <dgm:spPr/>
    </dgm:pt>
    <dgm:pt modelId="{F748A474-3088-4C20-8E71-3C061BBFC0C0}" type="pres">
      <dgm:prSet presAssocID="{ADC340D8-87A1-4ED4-8626-4F83F735BED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5134F75-AC21-47C0-B338-7534D048E3A7}" type="pres">
      <dgm:prSet presAssocID="{7CDCD211-AFA3-46CB-8519-B8F2B65765D3}" presName="spacer" presStyleCnt="0"/>
      <dgm:spPr/>
    </dgm:pt>
    <dgm:pt modelId="{C4E2A925-2827-4C10-8B43-163B244F8CFB}" type="pres">
      <dgm:prSet presAssocID="{ECEC0954-FC2C-4258-8A9C-C8EE44E3C6B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F9E8E03-C3DD-4374-8635-DEC5AB7973CC}" srcId="{FB6162AA-B50D-47DA-A262-008E94541B2A}" destId="{2FAF1B2E-21C8-4F06-B0BE-F95F6E4219A1}" srcOrd="1" destOrd="0" parTransId="{A2B3E10C-56BA-4E79-8123-90D547054D34}" sibTransId="{148566E5-DBA1-4FAF-B675-572894526388}"/>
    <dgm:cxn modelId="{E151700D-60F9-49F2-81EC-8E7D51D3883D}" type="presOf" srcId="{0E568BE4-A7AA-4273-9E68-00BFC3CF4DBC}" destId="{E1961ACB-FC4A-46B5-8DF4-50928B28109E}" srcOrd="0" destOrd="0" presId="urn:microsoft.com/office/officeart/2005/8/layout/vList2"/>
    <dgm:cxn modelId="{58EB111A-B516-4B67-AA0B-97E1D63C8DD0}" srcId="{FB6162AA-B50D-47DA-A262-008E94541B2A}" destId="{6408CE63-4434-4CDA-A0B7-74857FFC98F6}" srcOrd="2" destOrd="0" parTransId="{1D626A33-1CBD-4063-95BA-69F1114F999A}" sibTransId="{B4D3B3A0-23AC-48CC-BB0C-633D1D56050D}"/>
    <dgm:cxn modelId="{8348A833-3594-440B-994E-C9654A187F43}" srcId="{FB6162AA-B50D-47DA-A262-008E94541B2A}" destId="{0E568BE4-A7AA-4273-9E68-00BFC3CF4DBC}" srcOrd="0" destOrd="0" parTransId="{2BFD855E-4FF6-4E19-A063-2B0183041D28}" sibTransId="{6BF7FB54-8316-4906-85A7-7A7DA4A1E9C7}"/>
    <dgm:cxn modelId="{1DBE2046-9700-4DDD-B9BE-AD60615B4257}" type="presOf" srcId="{FB6162AA-B50D-47DA-A262-008E94541B2A}" destId="{A3894A5C-0615-4940-B756-9DD00CD6F22C}" srcOrd="0" destOrd="0" presId="urn:microsoft.com/office/officeart/2005/8/layout/vList2"/>
    <dgm:cxn modelId="{C2EB8067-ED18-4E02-BE3B-BF59A40487E2}" type="presOf" srcId="{ECEC0954-FC2C-4258-8A9C-C8EE44E3C6BC}" destId="{C4E2A925-2827-4C10-8B43-163B244F8CFB}" srcOrd="0" destOrd="0" presId="urn:microsoft.com/office/officeart/2005/8/layout/vList2"/>
    <dgm:cxn modelId="{2D264B4A-3812-4454-BAE2-A980B761A655}" type="presOf" srcId="{2FAF1B2E-21C8-4F06-B0BE-F95F6E4219A1}" destId="{412BD8B4-D84B-4A64-A523-B333CAF059E7}" srcOrd="0" destOrd="0" presId="urn:microsoft.com/office/officeart/2005/8/layout/vList2"/>
    <dgm:cxn modelId="{FAD36F71-40BE-4940-B9F9-5CFD2386B783}" type="presOf" srcId="{6408CE63-4434-4CDA-A0B7-74857FFC98F6}" destId="{F8486BE8-D45F-4FF6-B02E-1F4806CFCB0F}" srcOrd="0" destOrd="0" presId="urn:microsoft.com/office/officeart/2005/8/layout/vList2"/>
    <dgm:cxn modelId="{B7DC2474-B153-4B99-9F4E-39314E959875}" srcId="{FB6162AA-B50D-47DA-A262-008E94541B2A}" destId="{ADC340D8-87A1-4ED4-8626-4F83F735BEDB}" srcOrd="3" destOrd="0" parTransId="{9D085446-A426-42A2-80E3-7C69ECADC139}" sibTransId="{7CDCD211-AFA3-46CB-8519-B8F2B65765D3}"/>
    <dgm:cxn modelId="{8B1AF9EA-C4AE-4175-BACB-9B61009262A5}" type="presOf" srcId="{ADC340D8-87A1-4ED4-8626-4F83F735BEDB}" destId="{F748A474-3088-4C20-8E71-3C061BBFC0C0}" srcOrd="0" destOrd="0" presId="urn:microsoft.com/office/officeart/2005/8/layout/vList2"/>
    <dgm:cxn modelId="{543579F9-048D-45EF-9571-4A4896163E5D}" srcId="{FB6162AA-B50D-47DA-A262-008E94541B2A}" destId="{ECEC0954-FC2C-4258-8A9C-C8EE44E3C6BC}" srcOrd="4" destOrd="0" parTransId="{14395DB4-B995-4BF3-AE44-7F48C1298E98}" sibTransId="{13AC47A8-C17B-494C-88CE-899B90D6F5E3}"/>
    <dgm:cxn modelId="{C5AFE959-FECC-4F13-91BB-2DD3D9BF0CA7}" type="presParOf" srcId="{A3894A5C-0615-4940-B756-9DD00CD6F22C}" destId="{E1961ACB-FC4A-46B5-8DF4-50928B28109E}" srcOrd="0" destOrd="0" presId="urn:microsoft.com/office/officeart/2005/8/layout/vList2"/>
    <dgm:cxn modelId="{4E778B85-DFB0-4211-8B24-E46A7E29930F}" type="presParOf" srcId="{A3894A5C-0615-4940-B756-9DD00CD6F22C}" destId="{AB632149-1F52-4E9C-B863-91B8FBD85C0E}" srcOrd="1" destOrd="0" presId="urn:microsoft.com/office/officeart/2005/8/layout/vList2"/>
    <dgm:cxn modelId="{0EDCBD54-5A0E-47DC-AE7E-F1CD6FF35DE0}" type="presParOf" srcId="{A3894A5C-0615-4940-B756-9DD00CD6F22C}" destId="{412BD8B4-D84B-4A64-A523-B333CAF059E7}" srcOrd="2" destOrd="0" presId="urn:microsoft.com/office/officeart/2005/8/layout/vList2"/>
    <dgm:cxn modelId="{7E980FB3-B4B1-4253-9973-BD8743D29551}" type="presParOf" srcId="{A3894A5C-0615-4940-B756-9DD00CD6F22C}" destId="{CBE0007A-0F1A-4D63-88FF-1869A8E528AB}" srcOrd="3" destOrd="0" presId="urn:microsoft.com/office/officeart/2005/8/layout/vList2"/>
    <dgm:cxn modelId="{05A9F570-6665-4B03-9AA5-3DFD4EE9891D}" type="presParOf" srcId="{A3894A5C-0615-4940-B756-9DD00CD6F22C}" destId="{F8486BE8-D45F-4FF6-B02E-1F4806CFCB0F}" srcOrd="4" destOrd="0" presId="urn:microsoft.com/office/officeart/2005/8/layout/vList2"/>
    <dgm:cxn modelId="{E79626FE-55E8-4A54-9BCB-5AC6EC8E5206}" type="presParOf" srcId="{A3894A5C-0615-4940-B756-9DD00CD6F22C}" destId="{FC57781C-AD3E-4ABB-9710-ECC480C48464}" srcOrd="5" destOrd="0" presId="urn:microsoft.com/office/officeart/2005/8/layout/vList2"/>
    <dgm:cxn modelId="{DD148C90-3AA3-4152-842D-89729D78BFE6}" type="presParOf" srcId="{A3894A5C-0615-4940-B756-9DD00CD6F22C}" destId="{F748A474-3088-4C20-8E71-3C061BBFC0C0}" srcOrd="6" destOrd="0" presId="urn:microsoft.com/office/officeart/2005/8/layout/vList2"/>
    <dgm:cxn modelId="{707A00C2-1EC0-413B-9730-27301CEA2C5D}" type="presParOf" srcId="{A3894A5C-0615-4940-B756-9DD00CD6F22C}" destId="{C5134F75-AC21-47C0-B338-7534D048E3A7}" srcOrd="7" destOrd="0" presId="urn:microsoft.com/office/officeart/2005/8/layout/vList2"/>
    <dgm:cxn modelId="{121CAD0E-7D9C-426D-BF52-D77FA7887468}" type="presParOf" srcId="{A3894A5C-0615-4940-B756-9DD00CD6F22C}" destId="{C4E2A925-2827-4C10-8B43-163B244F8CF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AF8C4C-3E18-4642-9AA6-8363D975B54A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4185134-207E-4390-B7EB-C651746A2A44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b="1"/>
            <a:t>THANK YOU</a:t>
          </a:r>
          <a:endParaRPr lang="en-IN"/>
        </a:p>
      </dgm:t>
    </dgm:pt>
    <dgm:pt modelId="{B2B73910-8930-49F0-BF7C-5BF9B2BDE6D3}" type="parTrans" cxnId="{AE983B1F-64CD-4B4C-85BF-430B4AF6FF34}">
      <dgm:prSet/>
      <dgm:spPr/>
      <dgm:t>
        <a:bodyPr/>
        <a:lstStyle/>
        <a:p>
          <a:endParaRPr lang="en-IN"/>
        </a:p>
      </dgm:t>
    </dgm:pt>
    <dgm:pt modelId="{62E25841-227E-4195-A590-F2A65C11F22F}" type="sibTrans" cxnId="{AE983B1F-64CD-4B4C-85BF-430B4AF6FF34}">
      <dgm:prSet/>
      <dgm:spPr/>
      <dgm:t>
        <a:bodyPr/>
        <a:lstStyle/>
        <a:p>
          <a:endParaRPr lang="en-IN"/>
        </a:p>
      </dgm:t>
    </dgm:pt>
    <dgm:pt modelId="{B83BAD27-02A5-4774-B2F1-CD3A5CCA8F8E}" type="pres">
      <dgm:prSet presAssocID="{B5AF8C4C-3E18-4642-9AA6-8363D975B54A}" presName="Name0" presStyleCnt="0">
        <dgm:presLayoutVars>
          <dgm:dir/>
          <dgm:resizeHandles val="exact"/>
        </dgm:presLayoutVars>
      </dgm:prSet>
      <dgm:spPr/>
    </dgm:pt>
    <dgm:pt modelId="{34598E17-AD2A-4128-A775-3C3E08F7E565}" type="pres">
      <dgm:prSet presAssocID="{B5AF8C4C-3E18-4642-9AA6-8363D975B54A}" presName="fgShape" presStyleLbl="fgShp" presStyleIdx="0" presStyleCnt="1"/>
      <dgm:spPr/>
    </dgm:pt>
    <dgm:pt modelId="{3BD1D028-018C-4B1B-BF2A-D1590D60E36E}" type="pres">
      <dgm:prSet presAssocID="{B5AF8C4C-3E18-4642-9AA6-8363D975B54A}" presName="linComp" presStyleCnt="0"/>
      <dgm:spPr/>
    </dgm:pt>
    <dgm:pt modelId="{6B97340C-B162-4D02-B999-AF0F6CE83889}" type="pres">
      <dgm:prSet presAssocID="{D4185134-207E-4390-B7EB-C651746A2A44}" presName="compNode" presStyleCnt="0"/>
      <dgm:spPr/>
    </dgm:pt>
    <dgm:pt modelId="{8783EC5B-BB7F-41E6-8CFA-4BDCD612E595}" type="pres">
      <dgm:prSet presAssocID="{D4185134-207E-4390-B7EB-C651746A2A44}" presName="bkgdShape" presStyleLbl="node1" presStyleIdx="0" presStyleCnt="1"/>
      <dgm:spPr/>
    </dgm:pt>
    <dgm:pt modelId="{6310D61C-E928-48BA-B906-AAAB0A1A4102}" type="pres">
      <dgm:prSet presAssocID="{D4185134-207E-4390-B7EB-C651746A2A44}" presName="nodeTx" presStyleLbl="node1" presStyleIdx="0" presStyleCnt="1">
        <dgm:presLayoutVars>
          <dgm:bulletEnabled val="1"/>
        </dgm:presLayoutVars>
      </dgm:prSet>
      <dgm:spPr/>
    </dgm:pt>
    <dgm:pt modelId="{7AAA3C83-8FFE-4461-8FA6-D70F19E5414D}" type="pres">
      <dgm:prSet presAssocID="{D4185134-207E-4390-B7EB-C651746A2A44}" presName="invisiNode" presStyleLbl="node1" presStyleIdx="0" presStyleCnt="1"/>
      <dgm:spPr/>
    </dgm:pt>
    <dgm:pt modelId="{8678AEDB-1A81-4782-AD50-C2B3FAA4D66F}" type="pres">
      <dgm:prSet presAssocID="{D4185134-207E-4390-B7EB-C651746A2A44}" presName="imagNode" presStyleLbl="fgImgPlace1" presStyleIdx="0" presStyleCnt="1"/>
      <dgm:spPr/>
    </dgm:pt>
  </dgm:ptLst>
  <dgm:cxnLst>
    <dgm:cxn modelId="{28C71F14-31A3-45CD-8471-9AB19CE1C90F}" type="presOf" srcId="{D4185134-207E-4390-B7EB-C651746A2A44}" destId="{6310D61C-E928-48BA-B906-AAAB0A1A4102}" srcOrd="1" destOrd="0" presId="urn:microsoft.com/office/officeart/2005/8/layout/hList7"/>
    <dgm:cxn modelId="{AE983B1F-64CD-4B4C-85BF-430B4AF6FF34}" srcId="{B5AF8C4C-3E18-4642-9AA6-8363D975B54A}" destId="{D4185134-207E-4390-B7EB-C651746A2A44}" srcOrd="0" destOrd="0" parTransId="{B2B73910-8930-49F0-BF7C-5BF9B2BDE6D3}" sibTransId="{62E25841-227E-4195-A590-F2A65C11F22F}"/>
    <dgm:cxn modelId="{B6F9306E-61A1-43B3-8970-1C61406C0F1B}" type="presOf" srcId="{D4185134-207E-4390-B7EB-C651746A2A44}" destId="{8783EC5B-BB7F-41E6-8CFA-4BDCD612E595}" srcOrd="0" destOrd="0" presId="urn:microsoft.com/office/officeart/2005/8/layout/hList7"/>
    <dgm:cxn modelId="{E20818F2-2776-48DF-AEB4-0F4B9059728B}" type="presOf" srcId="{B5AF8C4C-3E18-4642-9AA6-8363D975B54A}" destId="{B83BAD27-02A5-4774-B2F1-CD3A5CCA8F8E}" srcOrd="0" destOrd="0" presId="urn:microsoft.com/office/officeart/2005/8/layout/hList7"/>
    <dgm:cxn modelId="{111E6BE6-2482-49CF-9203-02B5A6ED5898}" type="presParOf" srcId="{B83BAD27-02A5-4774-B2F1-CD3A5CCA8F8E}" destId="{34598E17-AD2A-4128-A775-3C3E08F7E565}" srcOrd="0" destOrd="0" presId="urn:microsoft.com/office/officeart/2005/8/layout/hList7"/>
    <dgm:cxn modelId="{C45B1B31-34CA-41AD-82EC-8DBDB4C5BF7C}" type="presParOf" srcId="{B83BAD27-02A5-4774-B2F1-CD3A5CCA8F8E}" destId="{3BD1D028-018C-4B1B-BF2A-D1590D60E36E}" srcOrd="1" destOrd="0" presId="urn:microsoft.com/office/officeart/2005/8/layout/hList7"/>
    <dgm:cxn modelId="{F72581D7-3841-4A59-B8A5-FE258C5A372C}" type="presParOf" srcId="{3BD1D028-018C-4B1B-BF2A-D1590D60E36E}" destId="{6B97340C-B162-4D02-B999-AF0F6CE83889}" srcOrd="0" destOrd="0" presId="urn:microsoft.com/office/officeart/2005/8/layout/hList7"/>
    <dgm:cxn modelId="{D65A9AE7-A851-4295-A833-8FF5673DF3A7}" type="presParOf" srcId="{6B97340C-B162-4D02-B999-AF0F6CE83889}" destId="{8783EC5B-BB7F-41E6-8CFA-4BDCD612E595}" srcOrd="0" destOrd="0" presId="urn:microsoft.com/office/officeart/2005/8/layout/hList7"/>
    <dgm:cxn modelId="{3BAFA033-A172-4684-B54D-6F380076230A}" type="presParOf" srcId="{6B97340C-B162-4D02-B999-AF0F6CE83889}" destId="{6310D61C-E928-48BA-B906-AAAB0A1A4102}" srcOrd="1" destOrd="0" presId="urn:microsoft.com/office/officeart/2005/8/layout/hList7"/>
    <dgm:cxn modelId="{2237B80E-9BF7-45E2-BC9C-28DB20179E24}" type="presParOf" srcId="{6B97340C-B162-4D02-B999-AF0F6CE83889}" destId="{7AAA3C83-8FFE-4461-8FA6-D70F19E5414D}" srcOrd="2" destOrd="0" presId="urn:microsoft.com/office/officeart/2005/8/layout/hList7"/>
    <dgm:cxn modelId="{F200898D-BEAF-444A-952A-AC59E5986F46}" type="presParOf" srcId="{6B97340C-B162-4D02-B999-AF0F6CE83889}" destId="{8678AEDB-1A81-4782-AD50-C2B3FAA4D66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B19DF-2F84-4B45-A63F-E7BDE11E3075}">
      <dsp:nvSpPr>
        <dsp:cNvPr id="0" name=""/>
        <dsp:cNvSpPr/>
      </dsp:nvSpPr>
      <dsp:spPr>
        <a:xfrm>
          <a:off x="0" y="683237"/>
          <a:ext cx="4974771" cy="2984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300" kern="1200" dirty="0"/>
            <a:t>PRESENTATION</a:t>
          </a:r>
          <a:endParaRPr lang="en-US" sz="5300" kern="1200" dirty="0"/>
        </a:p>
      </dsp:txBody>
      <dsp:txXfrm>
        <a:off x="0" y="683237"/>
        <a:ext cx="4974771" cy="2984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51B1B-5354-4104-9F6D-88BDA49E1536}">
      <dsp:nvSpPr>
        <dsp:cNvPr id="0" name=""/>
        <dsp:cNvSpPr/>
      </dsp:nvSpPr>
      <dsp:spPr>
        <a:xfrm>
          <a:off x="0" y="59553"/>
          <a:ext cx="8395855" cy="1597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KEY HIGHLIGHTERS</a:t>
          </a:r>
        </a:p>
      </dsp:txBody>
      <dsp:txXfrm>
        <a:off x="77962" y="137515"/>
        <a:ext cx="8239931" cy="14411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51E71-5C3A-4539-8A15-F785C0471BC7}">
      <dsp:nvSpPr>
        <dsp:cNvPr id="0" name=""/>
        <dsp:cNvSpPr/>
      </dsp:nvSpPr>
      <dsp:spPr>
        <a:xfrm>
          <a:off x="2068" y="1732818"/>
          <a:ext cx="2016867" cy="79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Total No of </a:t>
          </a:r>
          <a:r>
            <a:rPr lang="en-IN" sz="2200" kern="1200" baseline="0" dirty="0"/>
            <a:t>Sellers</a:t>
          </a:r>
        </a:p>
      </dsp:txBody>
      <dsp:txXfrm>
        <a:off x="2068" y="1732818"/>
        <a:ext cx="2016867" cy="794910"/>
      </dsp:txXfrm>
    </dsp:sp>
    <dsp:sp modelId="{90969494-AA31-4D56-8CEC-1A902B2195E8}">
      <dsp:nvSpPr>
        <dsp:cNvPr id="0" name=""/>
        <dsp:cNvSpPr/>
      </dsp:nvSpPr>
      <dsp:spPr>
        <a:xfrm>
          <a:off x="22842" y="2623985"/>
          <a:ext cx="2016867" cy="966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600" kern="1200" baseline="0" dirty="0"/>
            <a:t>3095</a:t>
          </a:r>
        </a:p>
      </dsp:txBody>
      <dsp:txXfrm>
        <a:off x="22842" y="2623985"/>
        <a:ext cx="2016867" cy="966240"/>
      </dsp:txXfrm>
    </dsp:sp>
    <dsp:sp modelId="{9D319668-B0A1-4DF3-BB84-7A3CD02350AC}">
      <dsp:nvSpPr>
        <dsp:cNvPr id="0" name=""/>
        <dsp:cNvSpPr/>
      </dsp:nvSpPr>
      <dsp:spPr>
        <a:xfrm>
          <a:off x="2301296" y="1732818"/>
          <a:ext cx="2016867" cy="79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Total No of customer city</a:t>
          </a:r>
        </a:p>
      </dsp:txBody>
      <dsp:txXfrm>
        <a:off x="2301296" y="1732818"/>
        <a:ext cx="2016867" cy="794910"/>
      </dsp:txXfrm>
    </dsp:sp>
    <dsp:sp modelId="{5D57F71F-952F-4F13-9A31-3E9D1851CCA3}">
      <dsp:nvSpPr>
        <dsp:cNvPr id="0" name=""/>
        <dsp:cNvSpPr/>
      </dsp:nvSpPr>
      <dsp:spPr>
        <a:xfrm>
          <a:off x="2311704" y="2648016"/>
          <a:ext cx="2016867" cy="966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600" kern="1200" baseline="0" dirty="0"/>
            <a:t>419</a:t>
          </a:r>
        </a:p>
      </dsp:txBody>
      <dsp:txXfrm>
        <a:off x="2311704" y="2648016"/>
        <a:ext cx="2016867" cy="966240"/>
      </dsp:txXfrm>
    </dsp:sp>
    <dsp:sp modelId="{4C9D894D-97FE-47F7-A0C7-1AD5AD9E0D56}">
      <dsp:nvSpPr>
        <dsp:cNvPr id="0" name=""/>
        <dsp:cNvSpPr/>
      </dsp:nvSpPr>
      <dsp:spPr>
        <a:xfrm>
          <a:off x="4600525" y="1732818"/>
          <a:ext cx="2016867" cy="79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No of Customer </a:t>
          </a:r>
          <a:r>
            <a:rPr lang="en-IN" sz="2200" kern="1200" baseline="0" dirty="0"/>
            <a:t>States</a:t>
          </a:r>
        </a:p>
      </dsp:txBody>
      <dsp:txXfrm>
        <a:off x="4600525" y="1732818"/>
        <a:ext cx="2016867" cy="794910"/>
      </dsp:txXfrm>
    </dsp:sp>
    <dsp:sp modelId="{CFB3BF3B-2AB6-410D-B417-00A93DEED9CF}">
      <dsp:nvSpPr>
        <dsp:cNvPr id="0" name=""/>
        <dsp:cNvSpPr/>
      </dsp:nvSpPr>
      <dsp:spPr>
        <a:xfrm>
          <a:off x="4602593" y="2634826"/>
          <a:ext cx="2016867" cy="966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600" kern="1200" baseline="0" dirty="0"/>
            <a:t>27</a:t>
          </a:r>
        </a:p>
      </dsp:txBody>
      <dsp:txXfrm>
        <a:off x="4602593" y="2634826"/>
        <a:ext cx="2016867" cy="9662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5C57D-0673-473E-B662-2E2F198CBC86}">
      <dsp:nvSpPr>
        <dsp:cNvPr id="0" name=""/>
        <dsp:cNvSpPr/>
      </dsp:nvSpPr>
      <dsp:spPr>
        <a:xfrm>
          <a:off x="0" y="498"/>
          <a:ext cx="4145973" cy="11676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DA77F-F3CE-4D27-BB79-BD0A94E7EE4F}">
      <dsp:nvSpPr>
        <dsp:cNvPr id="0" name=""/>
        <dsp:cNvSpPr/>
      </dsp:nvSpPr>
      <dsp:spPr>
        <a:xfrm>
          <a:off x="353215" y="263221"/>
          <a:ext cx="642210" cy="642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6B43A-16F7-4764-B9FA-E3A59BF10B9E}">
      <dsp:nvSpPr>
        <dsp:cNvPr id="0" name=""/>
        <dsp:cNvSpPr/>
      </dsp:nvSpPr>
      <dsp:spPr>
        <a:xfrm>
          <a:off x="1348641" y="498"/>
          <a:ext cx="2797331" cy="1167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577" tIns="123577" rIns="123577" bIns="12357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Products: 74</a:t>
          </a:r>
        </a:p>
      </dsp:txBody>
      <dsp:txXfrm>
        <a:off x="1348641" y="498"/>
        <a:ext cx="2797331" cy="1167654"/>
      </dsp:txXfrm>
    </dsp:sp>
    <dsp:sp modelId="{3A82B790-22E3-4F4D-92A6-ED298E7E00DA}">
      <dsp:nvSpPr>
        <dsp:cNvPr id="0" name=""/>
        <dsp:cNvSpPr/>
      </dsp:nvSpPr>
      <dsp:spPr>
        <a:xfrm>
          <a:off x="0" y="1460067"/>
          <a:ext cx="4145973" cy="11676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54B4D-A437-43AF-A67B-A7B9EDEF9B43}">
      <dsp:nvSpPr>
        <dsp:cNvPr id="0" name=""/>
        <dsp:cNvSpPr/>
      </dsp:nvSpPr>
      <dsp:spPr>
        <a:xfrm>
          <a:off x="353215" y="1722789"/>
          <a:ext cx="642210" cy="642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AADF0-B348-40FD-931B-74F97CFCF9A1}">
      <dsp:nvSpPr>
        <dsp:cNvPr id="0" name=""/>
        <dsp:cNvSpPr/>
      </dsp:nvSpPr>
      <dsp:spPr>
        <a:xfrm>
          <a:off x="1348641" y="1460067"/>
          <a:ext cx="2797331" cy="1167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577" tIns="123577" rIns="123577" bIns="12357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Orders: 99441</a:t>
          </a:r>
        </a:p>
      </dsp:txBody>
      <dsp:txXfrm>
        <a:off x="1348641" y="1460067"/>
        <a:ext cx="2797331" cy="1167654"/>
      </dsp:txXfrm>
    </dsp:sp>
    <dsp:sp modelId="{143D3420-08FF-40F0-8B48-14F9171A50F2}">
      <dsp:nvSpPr>
        <dsp:cNvPr id="0" name=""/>
        <dsp:cNvSpPr/>
      </dsp:nvSpPr>
      <dsp:spPr>
        <a:xfrm>
          <a:off x="0" y="2919636"/>
          <a:ext cx="4145973" cy="11676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8E16E-DA2C-4E6D-9EBE-15B2823FCC55}">
      <dsp:nvSpPr>
        <dsp:cNvPr id="0" name=""/>
        <dsp:cNvSpPr/>
      </dsp:nvSpPr>
      <dsp:spPr>
        <a:xfrm>
          <a:off x="353215" y="3182358"/>
          <a:ext cx="642210" cy="642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FFB4C-E73A-440F-BB53-8D71E42A7B72}">
      <dsp:nvSpPr>
        <dsp:cNvPr id="0" name=""/>
        <dsp:cNvSpPr/>
      </dsp:nvSpPr>
      <dsp:spPr>
        <a:xfrm>
          <a:off x="1348641" y="2919636"/>
          <a:ext cx="2797331" cy="1167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577" tIns="123577" rIns="123577" bIns="12357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Payment : $16008872</a:t>
          </a:r>
        </a:p>
      </dsp:txBody>
      <dsp:txXfrm>
        <a:off x="1348641" y="2919636"/>
        <a:ext cx="2797331" cy="11676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FEEC7-2C8B-4FBA-8BEB-AB1FC428F0DB}">
      <dsp:nvSpPr>
        <dsp:cNvPr id="0" name=""/>
        <dsp:cNvSpPr/>
      </dsp:nvSpPr>
      <dsp:spPr>
        <a:xfrm>
          <a:off x="0" y="445"/>
          <a:ext cx="4713997" cy="10419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18340-7064-49F2-868C-E793421B6D7B}">
      <dsp:nvSpPr>
        <dsp:cNvPr id="0" name=""/>
        <dsp:cNvSpPr/>
      </dsp:nvSpPr>
      <dsp:spPr>
        <a:xfrm>
          <a:off x="315189" y="234883"/>
          <a:ext cx="573071" cy="5730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CFA48-F2C1-45BF-9CDD-A73EC1C98F83}">
      <dsp:nvSpPr>
        <dsp:cNvPr id="0" name=""/>
        <dsp:cNvSpPr/>
      </dsp:nvSpPr>
      <dsp:spPr>
        <a:xfrm>
          <a:off x="1203450" y="445"/>
          <a:ext cx="3510546" cy="1041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273" tIns="110273" rIns="110273" bIns="11027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Review score in the scale of 1 to 5 is given to the orders based on various factors </a:t>
          </a:r>
        </a:p>
      </dsp:txBody>
      <dsp:txXfrm>
        <a:off x="1203450" y="445"/>
        <a:ext cx="3510546" cy="1041948"/>
      </dsp:txXfrm>
    </dsp:sp>
    <dsp:sp modelId="{CFA254E0-E4C9-45C0-A98D-E33830D85577}">
      <dsp:nvSpPr>
        <dsp:cNvPr id="0" name=""/>
        <dsp:cNvSpPr/>
      </dsp:nvSpPr>
      <dsp:spPr>
        <a:xfrm>
          <a:off x="0" y="1302880"/>
          <a:ext cx="4713997" cy="10419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EB2FF-CD6F-4401-8CB0-323C6701AF79}">
      <dsp:nvSpPr>
        <dsp:cNvPr id="0" name=""/>
        <dsp:cNvSpPr/>
      </dsp:nvSpPr>
      <dsp:spPr>
        <a:xfrm>
          <a:off x="315189" y="1537319"/>
          <a:ext cx="573071" cy="5730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8F6FF-25FD-43BA-81FB-A46A6350B647}">
      <dsp:nvSpPr>
        <dsp:cNvPr id="0" name=""/>
        <dsp:cNvSpPr/>
      </dsp:nvSpPr>
      <dsp:spPr>
        <a:xfrm>
          <a:off x="1203450" y="1302880"/>
          <a:ext cx="3510546" cy="1041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273" tIns="110273" rIns="110273" bIns="11027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Highest Score of 5 is given for minimum delivery time</a:t>
          </a:r>
        </a:p>
      </dsp:txBody>
      <dsp:txXfrm>
        <a:off x="1203450" y="1302880"/>
        <a:ext cx="3510546" cy="1041948"/>
      </dsp:txXfrm>
    </dsp:sp>
    <dsp:sp modelId="{E744A176-4690-49CF-87C9-C0E401E0262C}">
      <dsp:nvSpPr>
        <dsp:cNvPr id="0" name=""/>
        <dsp:cNvSpPr/>
      </dsp:nvSpPr>
      <dsp:spPr>
        <a:xfrm>
          <a:off x="0" y="2605316"/>
          <a:ext cx="4713997" cy="10419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59F41-BDE0-4D60-A5FD-38CA371AD646}">
      <dsp:nvSpPr>
        <dsp:cNvPr id="0" name=""/>
        <dsp:cNvSpPr/>
      </dsp:nvSpPr>
      <dsp:spPr>
        <a:xfrm>
          <a:off x="315189" y="2839754"/>
          <a:ext cx="573071" cy="5730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E2014-BC79-4854-998C-04F2CC84A8B6}">
      <dsp:nvSpPr>
        <dsp:cNvPr id="0" name=""/>
        <dsp:cNvSpPr/>
      </dsp:nvSpPr>
      <dsp:spPr>
        <a:xfrm>
          <a:off x="1203450" y="2605316"/>
          <a:ext cx="3510546" cy="1041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273" tIns="110273" rIns="110273" bIns="11027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 review score 5, a total of 74% of orders are placed on credit card payment.</a:t>
          </a:r>
        </a:p>
      </dsp:txBody>
      <dsp:txXfrm>
        <a:off x="1203450" y="2605316"/>
        <a:ext cx="3510546" cy="1041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61ACB-FC4A-46B5-8DF4-50928B28109E}">
      <dsp:nvSpPr>
        <dsp:cNvPr id="0" name=""/>
        <dsp:cNvSpPr/>
      </dsp:nvSpPr>
      <dsp:spPr>
        <a:xfrm>
          <a:off x="0" y="47902"/>
          <a:ext cx="4974771" cy="7616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1. Sao Paulo</a:t>
          </a:r>
        </a:p>
      </dsp:txBody>
      <dsp:txXfrm>
        <a:off x="37182" y="85084"/>
        <a:ext cx="4900407" cy="687306"/>
      </dsp:txXfrm>
    </dsp:sp>
    <dsp:sp modelId="{412BD8B4-D84B-4A64-A523-B333CAF059E7}">
      <dsp:nvSpPr>
        <dsp:cNvPr id="0" name=""/>
        <dsp:cNvSpPr/>
      </dsp:nvSpPr>
      <dsp:spPr>
        <a:xfrm>
          <a:off x="0" y="898852"/>
          <a:ext cx="4974771" cy="761670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2. Rio de Janeiro</a:t>
          </a:r>
        </a:p>
      </dsp:txBody>
      <dsp:txXfrm>
        <a:off x="37182" y="936034"/>
        <a:ext cx="4900407" cy="687306"/>
      </dsp:txXfrm>
    </dsp:sp>
    <dsp:sp modelId="{F8486BE8-D45F-4FF6-B02E-1F4806CFCB0F}">
      <dsp:nvSpPr>
        <dsp:cNvPr id="0" name=""/>
        <dsp:cNvSpPr/>
      </dsp:nvSpPr>
      <dsp:spPr>
        <a:xfrm>
          <a:off x="0" y="1749802"/>
          <a:ext cx="4974771" cy="76167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3. Belo Horizonte</a:t>
          </a:r>
        </a:p>
      </dsp:txBody>
      <dsp:txXfrm>
        <a:off x="37182" y="1786984"/>
        <a:ext cx="4900407" cy="687306"/>
      </dsp:txXfrm>
    </dsp:sp>
    <dsp:sp modelId="{F748A474-3088-4C20-8E71-3C061BBFC0C0}">
      <dsp:nvSpPr>
        <dsp:cNvPr id="0" name=""/>
        <dsp:cNvSpPr/>
      </dsp:nvSpPr>
      <dsp:spPr>
        <a:xfrm>
          <a:off x="0" y="2600752"/>
          <a:ext cx="4974771" cy="761670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4. Brasilia</a:t>
          </a:r>
        </a:p>
      </dsp:txBody>
      <dsp:txXfrm>
        <a:off x="37182" y="2637934"/>
        <a:ext cx="4900407" cy="687306"/>
      </dsp:txXfrm>
    </dsp:sp>
    <dsp:sp modelId="{C4E2A925-2827-4C10-8B43-163B244F8CFB}">
      <dsp:nvSpPr>
        <dsp:cNvPr id="0" name=""/>
        <dsp:cNvSpPr/>
      </dsp:nvSpPr>
      <dsp:spPr>
        <a:xfrm>
          <a:off x="0" y="3451702"/>
          <a:ext cx="4974771" cy="76167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5. Curitiba</a:t>
          </a:r>
        </a:p>
      </dsp:txBody>
      <dsp:txXfrm>
        <a:off x="37182" y="3488884"/>
        <a:ext cx="4900407" cy="6873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3EC5B-BB7F-41E6-8CFA-4BDCD612E595}">
      <dsp:nvSpPr>
        <dsp:cNvPr id="0" name=""/>
        <dsp:cNvSpPr/>
      </dsp:nvSpPr>
      <dsp:spPr>
        <a:xfrm>
          <a:off x="0" y="0"/>
          <a:ext cx="10515600" cy="6243493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b="1" kern="1200"/>
            <a:t>THANK YOU</a:t>
          </a:r>
          <a:endParaRPr lang="en-IN" sz="6500" kern="1200"/>
        </a:p>
      </dsp:txBody>
      <dsp:txXfrm>
        <a:off x="0" y="2497397"/>
        <a:ext cx="10515600" cy="2497397"/>
      </dsp:txXfrm>
    </dsp:sp>
    <dsp:sp modelId="{8678AEDB-1A81-4782-AD50-C2B3FAA4D66F}">
      <dsp:nvSpPr>
        <dsp:cNvPr id="0" name=""/>
        <dsp:cNvSpPr/>
      </dsp:nvSpPr>
      <dsp:spPr>
        <a:xfrm>
          <a:off x="4218258" y="374609"/>
          <a:ext cx="2079083" cy="207908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98E17-AD2A-4128-A775-3C3E08F7E565}">
      <dsp:nvSpPr>
        <dsp:cNvPr id="0" name=""/>
        <dsp:cNvSpPr/>
      </dsp:nvSpPr>
      <dsp:spPr>
        <a:xfrm>
          <a:off x="420623" y="4994794"/>
          <a:ext cx="9674352" cy="936523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6E789-AE35-47A2-9DDC-A05F5738AA39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51E6-8D66-4615-9731-F2175AFBD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00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51E6-8D66-4615-9731-F2175AFBD94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368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51E6-8D66-4615-9731-F2175AFBD94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290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600" b="1" dirty="0"/>
              <a:t>EXCEL DASHBOARD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51E6-8D66-4615-9731-F2175AFBD94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919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600" b="1" dirty="0"/>
              <a:t>POWER BI DASHBOARD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51E6-8D66-4615-9731-F2175AFBD945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451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600" b="1" dirty="0"/>
              <a:t>TABLUE DASHBOARD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51E6-8D66-4615-9731-F2175AFBD945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34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B3FB-20FD-AF59-7829-1DCB8385F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4FF71-F2E3-67F3-682E-C9E074BBB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8503-ED65-488A-858B-ADDD7C63E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D340-E88E-41BD-84F1-28D9853E254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42523-1F06-B823-BBB2-A9E28FCA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21593-4375-E546-A332-95A494E5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649-B956-41B6-BA3B-3B79FCF1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74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A5BD-AC50-F291-7796-7EE5E59B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D28D2-B57D-89F8-1532-4E9E176C9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97314-0973-654B-7378-76296190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D340-E88E-41BD-84F1-28D9853E254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03492-47E4-62F1-967D-57EE2F3C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D12BF-2B26-1B7F-04BD-0160272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649-B956-41B6-BA3B-3B79FCF1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96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4A71F-C492-D604-E2B2-EF7A60DF8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D1C50-1251-3B7F-5590-5D69ABBE6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F9A41-C280-FDBA-02AC-8A1F2A74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D340-E88E-41BD-84F1-28D9853E254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57CAB-0E7B-2607-FA44-B81F6E37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B30F1-878C-B30E-FC86-0C9820513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649-B956-41B6-BA3B-3B79FCF1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21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B4E1-EEAB-46EF-0B56-95534B9E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F548D-CF3E-EBBF-1819-CC165FB75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A2855-C74F-C4AB-0058-608E91FA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D340-E88E-41BD-84F1-28D9853E254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A2702-B2E7-6DC1-2C34-0C0460C3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07BEA-44FD-F584-9B76-1AE0CBEA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649-B956-41B6-BA3B-3B79FCF1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8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FFEB-262E-2E7B-D88F-9CC27452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3F270-0AB0-5B26-BBA1-8F2DBB049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60661-E432-244C-3E73-32F56504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D340-E88E-41BD-84F1-28D9853E254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86EE9-3966-0673-36BE-868E99B2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996E1-E0B7-731B-067C-12F80BF5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649-B956-41B6-BA3B-3B79FCF1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2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6F08-79EE-43AA-3D19-F7532A01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5116-7A08-F17F-0624-0C35B85C3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C9D60-DA3F-B7F5-51AD-45B132282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DAD30-3853-E41E-7DEC-C62FBA5F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D340-E88E-41BD-84F1-28D9853E254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E1314-FAAE-D0C4-38D6-84248346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AB308-3302-A22D-F4CC-C34A0B90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649-B956-41B6-BA3B-3B79FCF1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51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C56E-45F6-D676-145B-EFA7F747A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BCFA6-3728-29F1-BDE8-AAEEC208B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74135-D9A3-6CAE-731A-EB09211E9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55685-445A-4B95-ACAC-F2B93471A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AD64-A1E9-58A6-7C36-DB5FED087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0E84F-AA20-64B8-C4C4-28A2F0F4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D340-E88E-41BD-84F1-28D9853E254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86AED-D17D-B559-0841-C266C0F0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DE426-E1FD-C1E0-BB62-28065CF5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649-B956-41B6-BA3B-3B79FCF1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81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F43C-C2D6-1B8E-C4A5-CF2ABD28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E8CAB-9F2C-49B2-E790-E981CE0B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D340-E88E-41BD-84F1-28D9853E254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B2B8E-F61A-0522-6587-E4E1488A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4E944-63C5-6C47-115B-0440C496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649-B956-41B6-BA3B-3B79FCF1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71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1C706-7D1F-064F-061C-42A761EE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D340-E88E-41BD-84F1-28D9853E254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B855C-4F53-B5CE-1E5F-396F8251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00197-50DB-9246-179E-05A01BDF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649-B956-41B6-BA3B-3B79FCF1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57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D603-7803-4A78-E264-E9440053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E0BD-9C51-082D-E2EC-EF573DC9C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06B69-A9F8-B7B3-7879-7AC3BD3E4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0FA39-779F-7AA4-B483-A3C25537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D340-E88E-41BD-84F1-28D9853E254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04771-4A76-D694-02E3-4738E5F1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FCD38-1F25-A2F0-92D0-72C26BFB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649-B956-41B6-BA3B-3B79FCF1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25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ADCD-A813-27E6-7951-BDC62412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B3599-AA88-5476-6336-9DE5F3770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50C10-12DE-C93B-A340-C7B9BB634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BC508-08EC-3E09-A7EB-23676BAE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D340-E88E-41BD-84F1-28D9853E254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22972-93A4-22B6-B607-DA8379F5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2CBC1-996A-8B7D-DFCD-35445E23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649-B956-41B6-BA3B-3B79FCF1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65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A903C-9CA2-EE28-784B-BC5D3E31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53B7F-950A-7CAB-CDC0-4258259B0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A9481-B591-6FA7-65F3-685903155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BCD340-E88E-41BD-84F1-28D9853E254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4192D-A4E6-F725-B622-E561982D8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D610-55EF-DDEA-CCC0-7DB5299BB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B57649-B956-41B6-BA3B-3B79FCF1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4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BB55A-8D97-0838-3021-73A882DF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chemeClr val="bg1"/>
                </a:solidFill>
              </a:rPr>
              <a:t>OLIST STORE DATA ANALYSIS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1085" name="Subtitle 2">
            <a:extLst>
              <a:ext uri="{FF2B5EF4-FFF2-40B4-BE49-F238E27FC236}">
                <a16:creationId xmlns:a16="http://schemas.microsoft.com/office/drawing/2014/main" id="{41C9EBF0-8648-FE85-9FEA-95472660C7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500770"/>
              </p:ext>
            </p:extLst>
          </p:nvPr>
        </p:nvGraphicFramePr>
        <p:xfrm>
          <a:off x="6477270" y="1130846"/>
          <a:ext cx="497477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4" y="4748270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7" name="Freeform: Shape 836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1" name="Freeform: Shape 840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2" name="Freeform: Shape 841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5" name="Freeform: Shape 854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4" name="Freeform: Shape 863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6" name="Freeform: Shape 865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7" name="Freeform: Shape 876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3" name="Freeform: Shape 882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5" name="Freeform: Shape 884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6" name="Freeform: Shape 885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5" name="Freeform: Shape 894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7" name="Freeform: Shape 896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4" y="4748270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916" name="Freeform: Shape 915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8" name="Freeform: Shape 937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9" name="Freeform: Shape 938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0" name="Freeform: Shape 939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1" name="Freeform: Shape 940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2" name="Freeform: Shape 941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8" name="Freeform: Shape 967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8" name="Freeform: Shape 987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2" name="Freeform: Shape 1001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6" name="Freeform: Shape 1015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1" name="Freeform: Shape 1020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311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942F8-6355-2EA4-2B31-8F27A0F9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No of orders per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FDC9CC-2151-B21F-E495-149CB67AF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50" r="-2" b="-2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221FC-41D4-4173-A226-316EEB6B0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34868" y="1820369"/>
            <a:ext cx="5217173" cy="20240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No of orders is increasing every year from 2016 to 2018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This shows the increasing trend in demand of the products</a:t>
            </a:r>
          </a:p>
        </p:txBody>
      </p:sp>
      <p:grpSp>
        <p:nvGrpSpPr>
          <p:cNvPr id="1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101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Rectangle 38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93EF3-ED5A-5E36-832D-39D20684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Review score and shipping days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31DD8-9154-C1BE-CE88-B4D1DE6C5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0467" y="2891752"/>
            <a:ext cx="4707671" cy="233451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Review Score in the scale of 1 to 5 is awarded to products ordered.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As the shipping days  decreases, review score increases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For lowest review score of 1, the avg shipping day is 20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For the highest review score of 5, the avg shipping days is 11.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9F9F2-FA2F-461E-083F-223668670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35467" y="1445192"/>
            <a:ext cx="5037433" cy="3891416"/>
          </a:xfrm>
          <a:prstGeom prst="rect">
            <a:avLst/>
          </a:prstGeom>
        </p:spPr>
      </p:pic>
      <p:sp>
        <p:nvSpPr>
          <p:cNvPr id="384" name="Rectangle 383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37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49821-7AF9-BEC5-7FB5-250544DA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38256"/>
            <a:ext cx="10518776" cy="1194954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2900" dirty="0">
                <a:solidFill>
                  <a:schemeClr val="bg1"/>
                </a:solidFill>
              </a:rPr>
              <a:t>No of repeat orders for products decreases with increase in price.</a:t>
            </a:r>
            <a:br>
              <a:rPr lang="en-US" sz="2900" dirty="0">
                <a:solidFill>
                  <a:schemeClr val="bg1"/>
                </a:solidFill>
              </a:rPr>
            </a:br>
            <a:r>
              <a:rPr lang="en-US" sz="2900" dirty="0">
                <a:solidFill>
                  <a:schemeClr val="bg1"/>
                </a:solidFill>
              </a:rPr>
              <a:t>The repeat orders are maximum for price between 20 and 100.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66123-BC0F-2135-E289-73C5C5895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226" y="3990109"/>
            <a:ext cx="9881755" cy="5818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Relationship between  price and no of repeat orders of a product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6A984BF-C711-E493-D2EE-E36953F5BC1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7808"/>
          <a:stretch/>
        </p:blipFill>
        <p:spPr>
          <a:xfrm>
            <a:off x="20" y="0"/>
            <a:ext cx="12191980" cy="3595255"/>
          </a:xfrm>
          <a:custGeom>
            <a:avLst/>
            <a:gdLst/>
            <a:ahLst/>
            <a:cxnLst/>
            <a:rect l="l" t="t" r="r" b="b"/>
            <a:pathLst>
              <a:path w="12192000" h="3657600">
                <a:moveTo>
                  <a:pt x="7230262" y="3468462"/>
                </a:moveTo>
                <a:lnTo>
                  <a:pt x="7197115" y="3474938"/>
                </a:lnTo>
                <a:lnTo>
                  <a:pt x="7214545" y="3473344"/>
                </a:lnTo>
                <a:cubicBezTo>
                  <a:pt x="7220308" y="3472558"/>
                  <a:pt x="7225785" y="3471224"/>
                  <a:pt x="7230262" y="3468462"/>
                </a:cubicBezTo>
                <a:close/>
                <a:moveTo>
                  <a:pt x="7009120" y="3411863"/>
                </a:moveTo>
                <a:lnTo>
                  <a:pt x="7021563" y="3422955"/>
                </a:lnTo>
                <a:lnTo>
                  <a:pt x="7021563" y="3422954"/>
                </a:lnTo>
                <a:close/>
                <a:moveTo>
                  <a:pt x="7768443" y="3303674"/>
                </a:moveTo>
                <a:lnTo>
                  <a:pt x="7768443" y="3303675"/>
                </a:lnTo>
                <a:lnTo>
                  <a:pt x="7792447" y="3326153"/>
                </a:lnTo>
                <a:cubicBezTo>
                  <a:pt x="7785969" y="3320057"/>
                  <a:pt x="7779301" y="3313961"/>
                  <a:pt x="7768443" y="3303674"/>
                </a:cubicBezTo>
                <a:close/>
                <a:moveTo>
                  <a:pt x="4038748" y="3301555"/>
                </a:moveTo>
                <a:lnTo>
                  <a:pt x="4030517" y="3313199"/>
                </a:lnTo>
                <a:cubicBezTo>
                  <a:pt x="4026230" y="3321105"/>
                  <a:pt x="4021242" y="3327345"/>
                  <a:pt x="4015609" y="3332050"/>
                </a:cubicBezTo>
                <a:lnTo>
                  <a:pt x="3996845" y="3341704"/>
                </a:lnTo>
                <a:cubicBezTo>
                  <a:pt x="4010562" y="3338155"/>
                  <a:pt x="4021944" y="3329011"/>
                  <a:pt x="4030518" y="3313199"/>
                </a:cubicBezTo>
                <a:close/>
                <a:moveTo>
                  <a:pt x="6245343" y="3298149"/>
                </a:moveTo>
                <a:lnTo>
                  <a:pt x="6274406" y="3304945"/>
                </a:lnTo>
                <a:lnTo>
                  <a:pt x="6291247" y="3311262"/>
                </a:lnTo>
                <a:lnTo>
                  <a:pt x="6291385" y="3311314"/>
                </a:lnTo>
                <a:lnTo>
                  <a:pt x="6306284" y="3317152"/>
                </a:lnTo>
                <a:lnTo>
                  <a:pt x="6308075" y="3317568"/>
                </a:lnTo>
                <a:lnTo>
                  <a:pt x="6313855" y="3319733"/>
                </a:lnTo>
                <a:cubicBezTo>
                  <a:pt x="6321454" y="3322121"/>
                  <a:pt x="6329151" y="3323858"/>
                  <a:pt x="6337048" y="3324296"/>
                </a:cubicBezTo>
                <a:lnTo>
                  <a:pt x="6308075" y="3317568"/>
                </a:lnTo>
                <a:lnTo>
                  <a:pt x="6291385" y="3311314"/>
                </a:lnTo>
                <a:lnTo>
                  <a:pt x="6276197" y="3305364"/>
                </a:lnTo>
                <a:lnTo>
                  <a:pt x="6274406" y="3304945"/>
                </a:lnTo>
                <a:lnTo>
                  <a:pt x="6268613" y="3302771"/>
                </a:lnTo>
                <a:cubicBezTo>
                  <a:pt x="6260996" y="3300370"/>
                  <a:pt x="6253273" y="3298613"/>
                  <a:pt x="6245343" y="3298149"/>
                </a:cubicBezTo>
                <a:close/>
                <a:moveTo>
                  <a:pt x="6558837" y="3268317"/>
                </a:moveTo>
                <a:cubicBezTo>
                  <a:pt x="6548970" y="3267668"/>
                  <a:pt x="6539355" y="3268073"/>
                  <a:pt x="6529984" y="3269763"/>
                </a:cubicBezTo>
                <a:lnTo>
                  <a:pt x="6589207" y="3273193"/>
                </a:lnTo>
                <a:cubicBezTo>
                  <a:pt x="6578825" y="3270668"/>
                  <a:pt x="6568705" y="3268966"/>
                  <a:pt x="6558837" y="3268317"/>
                </a:cubicBezTo>
                <a:close/>
                <a:moveTo>
                  <a:pt x="4834454" y="3207659"/>
                </a:moveTo>
                <a:cubicBezTo>
                  <a:pt x="4849504" y="3224138"/>
                  <a:pt x="4866316" y="3230376"/>
                  <a:pt x="4883986" y="3231901"/>
                </a:cubicBezTo>
                <a:lnTo>
                  <a:pt x="4858238" y="3225387"/>
                </a:lnTo>
                <a:cubicBezTo>
                  <a:pt x="4849945" y="3221578"/>
                  <a:pt x="4841981" y="3215898"/>
                  <a:pt x="4834454" y="3207659"/>
                </a:cubicBezTo>
                <a:close/>
                <a:moveTo>
                  <a:pt x="5056443" y="3205325"/>
                </a:moveTo>
                <a:lnTo>
                  <a:pt x="5072589" y="3206105"/>
                </a:lnTo>
                <a:cubicBezTo>
                  <a:pt x="5078053" y="3207563"/>
                  <a:pt x="5083590" y="3210326"/>
                  <a:pt x="5089162" y="3214707"/>
                </a:cubicBezTo>
                <a:cubicBezTo>
                  <a:pt x="5078020" y="3205944"/>
                  <a:pt x="5067015" y="3203658"/>
                  <a:pt x="5056443" y="3205325"/>
                </a:cubicBezTo>
                <a:close/>
                <a:moveTo>
                  <a:pt x="739852" y="2905443"/>
                </a:moveTo>
                <a:cubicBezTo>
                  <a:pt x="733899" y="2911992"/>
                  <a:pt x="728660" y="2919613"/>
                  <a:pt x="724278" y="2926662"/>
                </a:cubicBezTo>
                <a:cubicBezTo>
                  <a:pt x="719849" y="2933806"/>
                  <a:pt x="714527" y="2939152"/>
                  <a:pt x="708621" y="2942822"/>
                </a:cubicBezTo>
                <a:lnTo>
                  <a:pt x="691439" y="2948297"/>
                </a:lnTo>
                <a:lnTo>
                  <a:pt x="708622" y="2942822"/>
                </a:lnTo>
                <a:cubicBezTo>
                  <a:pt x="714527" y="2939152"/>
                  <a:pt x="719849" y="2933806"/>
                  <a:pt x="724279" y="2926662"/>
                </a:cubicBezTo>
                <a:cubicBezTo>
                  <a:pt x="728660" y="2919613"/>
                  <a:pt x="733899" y="2911992"/>
                  <a:pt x="739852" y="2905443"/>
                </a:cubicBezTo>
                <a:close/>
                <a:moveTo>
                  <a:pt x="8934151" y="2836933"/>
                </a:moveTo>
                <a:cubicBezTo>
                  <a:pt x="8940248" y="2842173"/>
                  <a:pt x="8947058" y="2847506"/>
                  <a:pt x="8954249" y="2851864"/>
                </a:cubicBezTo>
                <a:lnTo>
                  <a:pt x="8962389" y="2855163"/>
                </a:lnTo>
                <a:lnTo>
                  <a:pt x="8954250" y="2851864"/>
                </a:lnTo>
                <a:cubicBezTo>
                  <a:pt x="8947058" y="2847506"/>
                  <a:pt x="8940248" y="2842173"/>
                  <a:pt x="8934151" y="2836933"/>
                </a:cubicBezTo>
                <a:close/>
                <a:moveTo>
                  <a:pt x="2314816" y="2835337"/>
                </a:moveTo>
                <a:cubicBezTo>
                  <a:pt x="2309720" y="2836314"/>
                  <a:pt x="2304339" y="2838362"/>
                  <a:pt x="2300909" y="2840743"/>
                </a:cubicBezTo>
                <a:cubicBezTo>
                  <a:pt x="2267856" y="2863985"/>
                  <a:pt x="2242281" y="2875891"/>
                  <a:pt x="2216515" y="2876487"/>
                </a:cubicBezTo>
                <a:cubicBezTo>
                  <a:pt x="2242281" y="2875891"/>
                  <a:pt x="2267856" y="2863985"/>
                  <a:pt x="2300910" y="2840743"/>
                </a:cubicBezTo>
                <a:close/>
                <a:moveTo>
                  <a:pt x="1916629" y="2813600"/>
                </a:moveTo>
                <a:lnTo>
                  <a:pt x="1907132" y="2816930"/>
                </a:lnTo>
                <a:lnTo>
                  <a:pt x="1866619" y="2826615"/>
                </a:lnTo>
                <a:lnTo>
                  <a:pt x="1907133" y="2816930"/>
                </a:lnTo>
                <a:close/>
                <a:moveTo>
                  <a:pt x="2058204" y="2802832"/>
                </a:moveTo>
                <a:cubicBezTo>
                  <a:pt x="2076636" y="2804546"/>
                  <a:pt x="2095174" y="2805403"/>
                  <a:pt x="2108194" y="2817539"/>
                </a:cubicBezTo>
                <a:cubicBezTo>
                  <a:pt x="2095175" y="2805403"/>
                  <a:pt x="2076636" y="2804546"/>
                  <a:pt x="2058204" y="280283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10707"/>
                </a:lnTo>
                <a:cubicBezTo>
                  <a:pt x="12192000" y="826330"/>
                  <a:pt x="12192000" y="835855"/>
                  <a:pt x="12192000" y="845570"/>
                </a:cubicBezTo>
                <a:lnTo>
                  <a:pt x="12192000" y="1243302"/>
                </a:lnTo>
                <a:lnTo>
                  <a:pt x="12160947" y="1271923"/>
                </a:lnTo>
                <a:cubicBezTo>
                  <a:pt x="12118083" y="1293449"/>
                  <a:pt x="12072360" y="1312882"/>
                  <a:pt x="12026448" y="1332123"/>
                </a:cubicBezTo>
                <a:cubicBezTo>
                  <a:pt x="12013114" y="1337649"/>
                  <a:pt x="11998443" y="1340697"/>
                  <a:pt x="11986443" y="1348126"/>
                </a:cubicBezTo>
                <a:cubicBezTo>
                  <a:pt x="11931195" y="1382036"/>
                  <a:pt x="11877664" y="1418614"/>
                  <a:pt x="11821656" y="1451191"/>
                </a:cubicBezTo>
                <a:cubicBezTo>
                  <a:pt x="11763931" y="1484910"/>
                  <a:pt x="11712304" y="1524726"/>
                  <a:pt x="11672489" y="1578639"/>
                </a:cubicBezTo>
                <a:cubicBezTo>
                  <a:pt x="11635529" y="1628743"/>
                  <a:pt x="11599714" y="1679607"/>
                  <a:pt x="11562947" y="1729900"/>
                </a:cubicBezTo>
                <a:cubicBezTo>
                  <a:pt x="11553613" y="1742665"/>
                  <a:pt x="11545039" y="1757715"/>
                  <a:pt x="11532275" y="1765907"/>
                </a:cubicBezTo>
                <a:cubicBezTo>
                  <a:pt x="11505795" y="1783052"/>
                  <a:pt x="11476838" y="1796959"/>
                  <a:pt x="11448453" y="1811057"/>
                </a:cubicBezTo>
                <a:cubicBezTo>
                  <a:pt x="11424069" y="1823059"/>
                  <a:pt x="11398160" y="1832011"/>
                  <a:pt x="11374346" y="1844966"/>
                </a:cubicBezTo>
                <a:cubicBezTo>
                  <a:pt x="11355296" y="1855255"/>
                  <a:pt x="11338339" y="1869543"/>
                  <a:pt x="11320623" y="1882497"/>
                </a:cubicBezTo>
                <a:cubicBezTo>
                  <a:pt x="11305192" y="1893736"/>
                  <a:pt x="11288238" y="1903452"/>
                  <a:pt x="11275283" y="1916978"/>
                </a:cubicBezTo>
                <a:cubicBezTo>
                  <a:pt x="11243658" y="1949745"/>
                  <a:pt x="11211843" y="1981940"/>
                  <a:pt x="11172600" y="2006136"/>
                </a:cubicBezTo>
                <a:cubicBezTo>
                  <a:pt x="11133927" y="2030138"/>
                  <a:pt x="11097350" y="2057001"/>
                  <a:pt x="11058869" y="2081386"/>
                </a:cubicBezTo>
                <a:cubicBezTo>
                  <a:pt x="11021146" y="2105199"/>
                  <a:pt x="10987046" y="2131297"/>
                  <a:pt x="10967423" y="2173591"/>
                </a:cubicBezTo>
                <a:cubicBezTo>
                  <a:pt x="10958661" y="2192259"/>
                  <a:pt x="10946279" y="2212644"/>
                  <a:pt x="10929704" y="2223503"/>
                </a:cubicBezTo>
                <a:cubicBezTo>
                  <a:pt x="10906081" y="2238934"/>
                  <a:pt x="10876171" y="2244459"/>
                  <a:pt x="10850453" y="2257603"/>
                </a:cubicBezTo>
                <a:cubicBezTo>
                  <a:pt x="10820162" y="2273034"/>
                  <a:pt x="10785111" y="2286370"/>
                  <a:pt x="10764534" y="2310945"/>
                </a:cubicBezTo>
                <a:cubicBezTo>
                  <a:pt x="10746246" y="2332855"/>
                  <a:pt x="10727767" y="2349999"/>
                  <a:pt x="10703573" y="2363905"/>
                </a:cubicBezTo>
                <a:cubicBezTo>
                  <a:pt x="10686617" y="2373622"/>
                  <a:pt x="10674046" y="2391338"/>
                  <a:pt x="10656519" y="2399340"/>
                </a:cubicBezTo>
                <a:cubicBezTo>
                  <a:pt x="10633467" y="2410009"/>
                  <a:pt x="10610225" y="2418391"/>
                  <a:pt x="10590031" y="2434966"/>
                </a:cubicBezTo>
                <a:cubicBezTo>
                  <a:pt x="10569075" y="2452110"/>
                  <a:pt x="10545263" y="2465636"/>
                  <a:pt x="10523354" y="2481639"/>
                </a:cubicBezTo>
                <a:cubicBezTo>
                  <a:pt x="10511734" y="2490211"/>
                  <a:pt x="10502208" y="2501451"/>
                  <a:pt x="10490969" y="2510406"/>
                </a:cubicBezTo>
                <a:cubicBezTo>
                  <a:pt x="10470394" y="2526788"/>
                  <a:pt x="10449438" y="2542791"/>
                  <a:pt x="10428291" y="2558222"/>
                </a:cubicBezTo>
                <a:cubicBezTo>
                  <a:pt x="10407146" y="2573655"/>
                  <a:pt x="10386952" y="2591561"/>
                  <a:pt x="10363709" y="2602801"/>
                </a:cubicBezTo>
                <a:cubicBezTo>
                  <a:pt x="10324086" y="2621851"/>
                  <a:pt x="10280840" y="2633282"/>
                  <a:pt x="10242357" y="2653857"/>
                </a:cubicBezTo>
                <a:cubicBezTo>
                  <a:pt x="10203304" y="2674811"/>
                  <a:pt x="10166536" y="2701103"/>
                  <a:pt x="10131863" y="2728915"/>
                </a:cubicBezTo>
                <a:cubicBezTo>
                  <a:pt x="10104430" y="2750824"/>
                  <a:pt x="10078713" y="2772543"/>
                  <a:pt x="10044230" y="2783782"/>
                </a:cubicBezTo>
                <a:cubicBezTo>
                  <a:pt x="10024990" y="2790070"/>
                  <a:pt x="10004797" y="2803786"/>
                  <a:pt x="9993175" y="2819789"/>
                </a:cubicBezTo>
                <a:cubicBezTo>
                  <a:pt x="9968027" y="2854649"/>
                  <a:pt x="9935832" y="2879226"/>
                  <a:pt x="9899446" y="2900182"/>
                </a:cubicBezTo>
                <a:cubicBezTo>
                  <a:pt x="9850865" y="2928376"/>
                  <a:pt x="9802858" y="2957143"/>
                  <a:pt x="9754088" y="2984766"/>
                </a:cubicBezTo>
                <a:cubicBezTo>
                  <a:pt x="9725323" y="3001151"/>
                  <a:pt x="9696749" y="3018485"/>
                  <a:pt x="9666265" y="3030488"/>
                </a:cubicBezTo>
                <a:cubicBezTo>
                  <a:pt x="9603971" y="3055255"/>
                  <a:pt x="9540152" y="3076399"/>
                  <a:pt x="9477283" y="3099451"/>
                </a:cubicBezTo>
                <a:cubicBezTo>
                  <a:pt x="9456709" y="3106880"/>
                  <a:pt x="9437278" y="3117549"/>
                  <a:pt x="9416321" y="3124026"/>
                </a:cubicBezTo>
                <a:cubicBezTo>
                  <a:pt x="9393650" y="3131075"/>
                  <a:pt x="9369267" y="3133171"/>
                  <a:pt x="9346597" y="3140219"/>
                </a:cubicBezTo>
                <a:cubicBezTo>
                  <a:pt x="9308875" y="3151840"/>
                  <a:pt x="9272298" y="3166701"/>
                  <a:pt x="9234579" y="3178511"/>
                </a:cubicBezTo>
                <a:cubicBezTo>
                  <a:pt x="9161805" y="3201182"/>
                  <a:pt x="9088840" y="3222899"/>
                  <a:pt x="9015878" y="3244426"/>
                </a:cubicBezTo>
                <a:cubicBezTo>
                  <a:pt x="9000257" y="3248999"/>
                  <a:pt x="8983301" y="3249570"/>
                  <a:pt x="8967871" y="3254523"/>
                </a:cubicBezTo>
                <a:cubicBezTo>
                  <a:pt x="8926911" y="3267859"/>
                  <a:pt x="8886142" y="3282336"/>
                  <a:pt x="8845565" y="3297007"/>
                </a:cubicBezTo>
                <a:cubicBezTo>
                  <a:pt x="8820990" y="3305961"/>
                  <a:pt x="8796985" y="3317009"/>
                  <a:pt x="8772219" y="3325582"/>
                </a:cubicBezTo>
                <a:cubicBezTo>
                  <a:pt x="8752407" y="3332440"/>
                  <a:pt x="8732023" y="3337774"/>
                  <a:pt x="8711448" y="3341966"/>
                </a:cubicBezTo>
                <a:cubicBezTo>
                  <a:pt x="8693731" y="3345586"/>
                  <a:pt x="8675253" y="3345203"/>
                  <a:pt x="8657726" y="3349586"/>
                </a:cubicBezTo>
                <a:cubicBezTo>
                  <a:pt x="8610288" y="3361397"/>
                  <a:pt x="8563425" y="3374733"/>
                  <a:pt x="8516369" y="3387305"/>
                </a:cubicBezTo>
                <a:cubicBezTo>
                  <a:pt x="8497511" y="3392259"/>
                  <a:pt x="8478269" y="3395880"/>
                  <a:pt x="8459979" y="3402166"/>
                </a:cubicBezTo>
                <a:cubicBezTo>
                  <a:pt x="8411019" y="3418741"/>
                  <a:pt x="8362822" y="3437599"/>
                  <a:pt x="8313671" y="3453222"/>
                </a:cubicBezTo>
                <a:cubicBezTo>
                  <a:pt x="8272903" y="3466176"/>
                  <a:pt x="8230992" y="3475510"/>
                  <a:pt x="8189651" y="3486941"/>
                </a:cubicBezTo>
                <a:cubicBezTo>
                  <a:pt x="8172124" y="3491895"/>
                  <a:pt x="8155359" y="3498943"/>
                  <a:pt x="8137835" y="3503134"/>
                </a:cubicBezTo>
                <a:cubicBezTo>
                  <a:pt x="8098590" y="3512659"/>
                  <a:pt x="8058774" y="3520659"/>
                  <a:pt x="8019339" y="3530186"/>
                </a:cubicBezTo>
                <a:cubicBezTo>
                  <a:pt x="7996859" y="3535710"/>
                  <a:pt x="7975142" y="3545617"/>
                  <a:pt x="7952280" y="3549237"/>
                </a:cubicBezTo>
                <a:cubicBezTo>
                  <a:pt x="7897987" y="3557809"/>
                  <a:pt x="7843311" y="3563905"/>
                  <a:pt x="7788636" y="3570763"/>
                </a:cubicBezTo>
                <a:cubicBezTo>
                  <a:pt x="7732247" y="3577811"/>
                  <a:pt x="7676047" y="3585242"/>
                  <a:pt x="7619655" y="3591528"/>
                </a:cubicBezTo>
                <a:cubicBezTo>
                  <a:pt x="7588795" y="3594768"/>
                  <a:pt x="7557742" y="3595338"/>
                  <a:pt x="7526880" y="3598386"/>
                </a:cubicBezTo>
                <a:cubicBezTo>
                  <a:pt x="7499828" y="3601055"/>
                  <a:pt x="7472967" y="3606007"/>
                  <a:pt x="7445916" y="3609247"/>
                </a:cubicBezTo>
                <a:cubicBezTo>
                  <a:pt x="7422483" y="3611913"/>
                  <a:pt x="7398860" y="3613437"/>
                  <a:pt x="7375428" y="3616105"/>
                </a:cubicBezTo>
                <a:cubicBezTo>
                  <a:pt x="7337899" y="3620485"/>
                  <a:pt x="7300559" y="3625439"/>
                  <a:pt x="7263220" y="3630011"/>
                </a:cubicBezTo>
                <a:cubicBezTo>
                  <a:pt x="7247599" y="3631726"/>
                  <a:pt x="7231214" y="3636488"/>
                  <a:pt x="7216547" y="3633632"/>
                </a:cubicBezTo>
                <a:cubicBezTo>
                  <a:pt x="7179587" y="3626391"/>
                  <a:pt x="7143199" y="3628487"/>
                  <a:pt x="7106432" y="3633440"/>
                </a:cubicBezTo>
                <a:cubicBezTo>
                  <a:pt x="7093860" y="3635155"/>
                  <a:pt x="7080334" y="3634774"/>
                  <a:pt x="7068141" y="3631536"/>
                </a:cubicBezTo>
                <a:cubicBezTo>
                  <a:pt x="7043184" y="3625057"/>
                  <a:pt x="7018991" y="3615913"/>
                  <a:pt x="6994415" y="3607913"/>
                </a:cubicBezTo>
                <a:cubicBezTo>
                  <a:pt x="6991747" y="3606961"/>
                  <a:pt x="6988509" y="3606769"/>
                  <a:pt x="6985653" y="3606199"/>
                </a:cubicBezTo>
                <a:cubicBezTo>
                  <a:pt x="6969457" y="3602959"/>
                  <a:pt x="6953457" y="3599720"/>
                  <a:pt x="6937263" y="3596863"/>
                </a:cubicBezTo>
                <a:cubicBezTo>
                  <a:pt x="6928501" y="3595338"/>
                  <a:pt x="6919547" y="3595149"/>
                  <a:pt x="6910782" y="3593814"/>
                </a:cubicBezTo>
                <a:cubicBezTo>
                  <a:pt x="6876872" y="3588480"/>
                  <a:pt x="6839534" y="3597434"/>
                  <a:pt x="6810195" y="3574384"/>
                </a:cubicBezTo>
                <a:cubicBezTo>
                  <a:pt x="6791144" y="3559523"/>
                  <a:pt x="6772665" y="3562953"/>
                  <a:pt x="6752283" y="3565239"/>
                </a:cubicBezTo>
                <a:cubicBezTo>
                  <a:pt x="6736851" y="3566953"/>
                  <a:pt x="6721038" y="3566382"/>
                  <a:pt x="6705417" y="3566574"/>
                </a:cubicBezTo>
                <a:cubicBezTo>
                  <a:pt x="6677984" y="3567143"/>
                  <a:pt x="6650551" y="3567335"/>
                  <a:pt x="6623118" y="3568287"/>
                </a:cubicBezTo>
                <a:cubicBezTo>
                  <a:pt x="6614353" y="3568667"/>
                  <a:pt x="6605401" y="3573432"/>
                  <a:pt x="6596828" y="3572670"/>
                </a:cubicBezTo>
                <a:cubicBezTo>
                  <a:pt x="6557201" y="3569049"/>
                  <a:pt x="6517576" y="3563334"/>
                  <a:pt x="6477951" y="3560095"/>
                </a:cubicBezTo>
                <a:cubicBezTo>
                  <a:pt x="6455472" y="3558191"/>
                  <a:pt x="6432420" y="3561809"/>
                  <a:pt x="6410131" y="3559143"/>
                </a:cubicBezTo>
                <a:cubicBezTo>
                  <a:pt x="6384414" y="3556095"/>
                  <a:pt x="6359268" y="3548285"/>
                  <a:pt x="6333739" y="3543520"/>
                </a:cubicBezTo>
                <a:cubicBezTo>
                  <a:pt x="6326691" y="3542189"/>
                  <a:pt x="6318880" y="3543903"/>
                  <a:pt x="6311449" y="3544282"/>
                </a:cubicBezTo>
                <a:cubicBezTo>
                  <a:pt x="6303068" y="3544664"/>
                  <a:pt x="6294876" y="3545426"/>
                  <a:pt x="6286493" y="3545617"/>
                </a:cubicBezTo>
                <a:cubicBezTo>
                  <a:pt x="6260964" y="3545999"/>
                  <a:pt x="6235437" y="3545426"/>
                  <a:pt x="6209909" y="3546761"/>
                </a:cubicBezTo>
                <a:cubicBezTo>
                  <a:pt x="6194288" y="3547522"/>
                  <a:pt x="6177905" y="3555333"/>
                  <a:pt x="6163425" y="3552474"/>
                </a:cubicBezTo>
                <a:cubicBezTo>
                  <a:pt x="6133897" y="3546951"/>
                  <a:pt x="6104368" y="3559333"/>
                  <a:pt x="6074842" y="3549047"/>
                </a:cubicBezTo>
                <a:cubicBezTo>
                  <a:pt x="6065695" y="3545999"/>
                  <a:pt x="6053124" y="3553619"/>
                  <a:pt x="6042072" y="3553999"/>
                </a:cubicBezTo>
                <a:cubicBezTo>
                  <a:pt x="6014449" y="3554951"/>
                  <a:pt x="5986828" y="3554761"/>
                  <a:pt x="5959204" y="3554571"/>
                </a:cubicBezTo>
                <a:cubicBezTo>
                  <a:pt x="5934438" y="3554381"/>
                  <a:pt x="5908719" y="3557047"/>
                  <a:pt x="5884906" y="3551713"/>
                </a:cubicBezTo>
                <a:cubicBezTo>
                  <a:pt x="5859949" y="3545999"/>
                  <a:pt x="5837472" y="3546761"/>
                  <a:pt x="5813276" y="3553237"/>
                </a:cubicBezTo>
                <a:cubicBezTo>
                  <a:pt x="5796702" y="3557619"/>
                  <a:pt x="5779174" y="3558191"/>
                  <a:pt x="5762029" y="3559523"/>
                </a:cubicBezTo>
                <a:cubicBezTo>
                  <a:pt x="5743551" y="3561047"/>
                  <a:pt x="5723166" y="3557047"/>
                  <a:pt x="5706401" y="3563334"/>
                </a:cubicBezTo>
                <a:cubicBezTo>
                  <a:pt x="5656488" y="3582003"/>
                  <a:pt x="5605244" y="3586003"/>
                  <a:pt x="5553045" y="3586003"/>
                </a:cubicBezTo>
                <a:cubicBezTo>
                  <a:pt x="5543518" y="3586003"/>
                  <a:pt x="5533802" y="3583338"/>
                  <a:pt x="5524660" y="3580480"/>
                </a:cubicBezTo>
                <a:cubicBezTo>
                  <a:pt x="5471316" y="3563334"/>
                  <a:pt x="5417784" y="3564857"/>
                  <a:pt x="5363491" y="3575336"/>
                </a:cubicBezTo>
                <a:cubicBezTo>
                  <a:pt x="5352250" y="3577622"/>
                  <a:pt x="5339677" y="3578003"/>
                  <a:pt x="5328438" y="3575718"/>
                </a:cubicBezTo>
                <a:cubicBezTo>
                  <a:pt x="5296812" y="3569049"/>
                  <a:pt x="5266141" y="3557999"/>
                  <a:pt x="5234326" y="3553237"/>
                </a:cubicBezTo>
                <a:cubicBezTo>
                  <a:pt x="5181748" y="3545426"/>
                  <a:pt x="5136216" y="3571715"/>
                  <a:pt x="5089162" y="3588862"/>
                </a:cubicBezTo>
                <a:cubicBezTo>
                  <a:pt x="5044391" y="3605055"/>
                  <a:pt x="5006292" y="3641632"/>
                  <a:pt x="4953328" y="3633440"/>
                </a:cubicBezTo>
                <a:cubicBezTo>
                  <a:pt x="4947996" y="3632678"/>
                  <a:pt x="4942089" y="3637822"/>
                  <a:pt x="4936184" y="3639155"/>
                </a:cubicBezTo>
                <a:cubicBezTo>
                  <a:pt x="4919991" y="3642776"/>
                  <a:pt x="4903799" y="3647155"/>
                  <a:pt x="4887415" y="3648872"/>
                </a:cubicBezTo>
                <a:cubicBezTo>
                  <a:pt x="4867412" y="3651158"/>
                  <a:pt x="4847027" y="3650397"/>
                  <a:pt x="4827024" y="3652301"/>
                </a:cubicBezTo>
                <a:cubicBezTo>
                  <a:pt x="4814166" y="3653444"/>
                  <a:pt x="4801401" y="3655539"/>
                  <a:pt x="4788661" y="3657349"/>
                </a:cubicBezTo>
                <a:lnTo>
                  <a:pt x="4785776" y="3657600"/>
                </a:lnTo>
                <a:lnTo>
                  <a:pt x="4726469" y="3657600"/>
                </a:lnTo>
                <a:lnTo>
                  <a:pt x="4719697" y="3656730"/>
                </a:lnTo>
                <a:cubicBezTo>
                  <a:pt x="4709482" y="3654539"/>
                  <a:pt x="4699289" y="3651920"/>
                  <a:pt x="4689098" y="3650205"/>
                </a:cubicBezTo>
                <a:cubicBezTo>
                  <a:pt x="4660331" y="3645442"/>
                  <a:pt x="4628705" y="3646776"/>
                  <a:pt x="4603368" y="3634584"/>
                </a:cubicBezTo>
                <a:cubicBezTo>
                  <a:pt x="4576318" y="3621629"/>
                  <a:pt x="4550599" y="3615723"/>
                  <a:pt x="4522596" y="3619723"/>
                </a:cubicBezTo>
                <a:cubicBezTo>
                  <a:pt x="4513260" y="3621057"/>
                  <a:pt x="4501257" y="3629059"/>
                  <a:pt x="4497068" y="3637249"/>
                </a:cubicBezTo>
                <a:cubicBezTo>
                  <a:pt x="4487731" y="3655538"/>
                  <a:pt x="4474969" y="3658778"/>
                  <a:pt x="4457632" y="3652490"/>
                </a:cubicBezTo>
                <a:cubicBezTo>
                  <a:pt x="4442581" y="3647155"/>
                  <a:pt x="4424104" y="3644490"/>
                  <a:pt x="4413817" y="3634201"/>
                </a:cubicBezTo>
                <a:cubicBezTo>
                  <a:pt x="4384668" y="3605055"/>
                  <a:pt x="4347518" y="3604103"/>
                  <a:pt x="4311323" y="3596293"/>
                </a:cubicBezTo>
                <a:cubicBezTo>
                  <a:pt x="4289227" y="3591528"/>
                  <a:pt x="4268649" y="3591338"/>
                  <a:pt x="4246551" y="3594576"/>
                </a:cubicBezTo>
                <a:cubicBezTo>
                  <a:pt x="4198546" y="3601816"/>
                  <a:pt x="4151870" y="3591528"/>
                  <a:pt x="4105766" y="3578384"/>
                </a:cubicBezTo>
                <a:cubicBezTo>
                  <a:pt x="4075285" y="3569622"/>
                  <a:pt x="4044043" y="3564287"/>
                  <a:pt x="4013753" y="3555333"/>
                </a:cubicBezTo>
                <a:cubicBezTo>
                  <a:pt x="3991083" y="3548474"/>
                  <a:pt x="3968414" y="3540282"/>
                  <a:pt x="3947648" y="3529234"/>
                </a:cubicBezTo>
                <a:cubicBezTo>
                  <a:pt x="3917546" y="3513040"/>
                  <a:pt x="3891259" y="3488655"/>
                  <a:pt x="3852966" y="3495133"/>
                </a:cubicBezTo>
                <a:cubicBezTo>
                  <a:pt x="3819245" y="3500847"/>
                  <a:pt x="3788766" y="3488847"/>
                  <a:pt x="3757902" y="3477416"/>
                </a:cubicBezTo>
                <a:cubicBezTo>
                  <a:pt x="3735231" y="3469034"/>
                  <a:pt x="3712565" y="3460459"/>
                  <a:pt x="3689131" y="3455126"/>
                </a:cubicBezTo>
                <a:cubicBezTo>
                  <a:pt x="3661315" y="3448839"/>
                  <a:pt x="3629882" y="3451507"/>
                  <a:pt x="3605116" y="3439885"/>
                </a:cubicBezTo>
                <a:cubicBezTo>
                  <a:pt x="3579206" y="3427693"/>
                  <a:pt x="3557682" y="3435885"/>
                  <a:pt x="3534629" y="3439315"/>
                </a:cubicBezTo>
                <a:cubicBezTo>
                  <a:pt x="3497862" y="3444649"/>
                  <a:pt x="3461282" y="3454555"/>
                  <a:pt x="3424135" y="3441982"/>
                </a:cubicBezTo>
                <a:cubicBezTo>
                  <a:pt x="3378986" y="3426741"/>
                  <a:pt x="3334216" y="3410358"/>
                  <a:pt x="3288877" y="3395880"/>
                </a:cubicBezTo>
                <a:cubicBezTo>
                  <a:pt x="3271348" y="3390353"/>
                  <a:pt x="3252492" y="3388067"/>
                  <a:pt x="3234202" y="3385591"/>
                </a:cubicBezTo>
                <a:cubicBezTo>
                  <a:pt x="3216867" y="3383495"/>
                  <a:pt x="3196102" y="3388830"/>
                  <a:pt x="3182763" y="3380829"/>
                </a:cubicBezTo>
                <a:cubicBezTo>
                  <a:pt x="3148472" y="3360255"/>
                  <a:pt x="3113231" y="3350158"/>
                  <a:pt x="3073604" y="3350158"/>
                </a:cubicBezTo>
                <a:cubicBezTo>
                  <a:pt x="3058743" y="3350158"/>
                  <a:pt x="3044264" y="3341584"/>
                  <a:pt x="3029216" y="3340059"/>
                </a:cubicBezTo>
                <a:cubicBezTo>
                  <a:pt x="3008639" y="3338155"/>
                  <a:pt x="2985016" y="3333011"/>
                  <a:pt x="2967110" y="3340251"/>
                </a:cubicBezTo>
                <a:cubicBezTo>
                  <a:pt x="2925008" y="3357397"/>
                  <a:pt x="2890910" y="3343107"/>
                  <a:pt x="2854140" y="3326153"/>
                </a:cubicBezTo>
                <a:cubicBezTo>
                  <a:pt x="2817943" y="3309389"/>
                  <a:pt x="2779842" y="3296055"/>
                  <a:pt x="2741360" y="3285003"/>
                </a:cubicBezTo>
                <a:cubicBezTo>
                  <a:pt x="2726882" y="3281003"/>
                  <a:pt x="2709548" y="3287672"/>
                  <a:pt x="2693543" y="3289005"/>
                </a:cubicBezTo>
                <a:cubicBezTo>
                  <a:pt x="2687827" y="3289386"/>
                  <a:pt x="2681540" y="3289958"/>
                  <a:pt x="2676398" y="3288053"/>
                </a:cubicBezTo>
                <a:cubicBezTo>
                  <a:pt x="2626677" y="3269763"/>
                  <a:pt x="2576191" y="3255857"/>
                  <a:pt x="2522279" y="3265382"/>
                </a:cubicBezTo>
                <a:cubicBezTo>
                  <a:pt x="2517327" y="3266335"/>
                  <a:pt x="2511800" y="3264239"/>
                  <a:pt x="2506847" y="3262905"/>
                </a:cubicBezTo>
                <a:cubicBezTo>
                  <a:pt x="2482652" y="3256047"/>
                  <a:pt x="2459029" y="3245189"/>
                  <a:pt x="2434456" y="3242712"/>
                </a:cubicBezTo>
                <a:cubicBezTo>
                  <a:pt x="2373874" y="3236616"/>
                  <a:pt x="2312915" y="3234138"/>
                  <a:pt x="2251948" y="3230138"/>
                </a:cubicBezTo>
                <a:cubicBezTo>
                  <a:pt x="2248138" y="3229949"/>
                  <a:pt x="2244137" y="3229949"/>
                  <a:pt x="2240710" y="3228614"/>
                </a:cubicBezTo>
                <a:cubicBezTo>
                  <a:pt x="2218229" y="3220422"/>
                  <a:pt x="2198608" y="3223090"/>
                  <a:pt x="2179556" y="3238711"/>
                </a:cubicBezTo>
                <a:cubicBezTo>
                  <a:pt x="2171173" y="3245569"/>
                  <a:pt x="2159743" y="3249189"/>
                  <a:pt x="2149267" y="3252999"/>
                </a:cubicBezTo>
                <a:cubicBezTo>
                  <a:pt x="2133834" y="3258715"/>
                  <a:pt x="2118023" y="3264239"/>
                  <a:pt x="2102021" y="3267859"/>
                </a:cubicBezTo>
                <a:cubicBezTo>
                  <a:pt x="2086208" y="3271288"/>
                  <a:pt x="2069254" y="3276049"/>
                  <a:pt x="2054013" y="3273384"/>
                </a:cubicBezTo>
                <a:cubicBezTo>
                  <a:pt x="2026581" y="3268622"/>
                  <a:pt x="2000479" y="3257953"/>
                  <a:pt x="1973429" y="3250903"/>
                </a:cubicBezTo>
                <a:cubicBezTo>
                  <a:pt x="1964094" y="3248426"/>
                  <a:pt x="1953806" y="3248809"/>
                  <a:pt x="1944092" y="3248617"/>
                </a:cubicBezTo>
                <a:cubicBezTo>
                  <a:pt x="1921800" y="3248047"/>
                  <a:pt x="1898940" y="3253571"/>
                  <a:pt x="1878748" y="3237759"/>
                </a:cubicBezTo>
                <a:cubicBezTo>
                  <a:pt x="1860079" y="3222899"/>
                  <a:pt x="1841216" y="3227280"/>
                  <a:pt x="1821596" y="3238520"/>
                </a:cubicBezTo>
                <a:cubicBezTo>
                  <a:pt x="1807497" y="3246522"/>
                  <a:pt x="1791496" y="3252809"/>
                  <a:pt x="1775684" y="3255857"/>
                </a:cubicBezTo>
                <a:cubicBezTo>
                  <a:pt x="1753965" y="3260047"/>
                  <a:pt x="1732439" y="3261763"/>
                  <a:pt x="1709006" y="3259285"/>
                </a:cubicBezTo>
                <a:cubicBezTo>
                  <a:pt x="1692431" y="3257571"/>
                  <a:pt x="1678904" y="3256809"/>
                  <a:pt x="1665950" y="3246713"/>
                </a:cubicBezTo>
                <a:cubicBezTo>
                  <a:pt x="1663856" y="3245189"/>
                  <a:pt x="1660046" y="3244807"/>
                  <a:pt x="1657188" y="3244999"/>
                </a:cubicBezTo>
                <a:cubicBezTo>
                  <a:pt x="1619658" y="3248237"/>
                  <a:pt x="1582510" y="3246522"/>
                  <a:pt x="1544598" y="3244234"/>
                </a:cubicBezTo>
                <a:cubicBezTo>
                  <a:pt x="1496403" y="3241189"/>
                  <a:pt x="1445725" y="3250141"/>
                  <a:pt x="1404006" y="3282146"/>
                </a:cubicBezTo>
                <a:cubicBezTo>
                  <a:pt x="1397909" y="3286910"/>
                  <a:pt x="1388765" y="3289005"/>
                  <a:pt x="1380762" y="3290149"/>
                </a:cubicBezTo>
                <a:cubicBezTo>
                  <a:pt x="1343044" y="3295101"/>
                  <a:pt x="1305132" y="3298530"/>
                  <a:pt x="1267411" y="3304055"/>
                </a:cubicBezTo>
                <a:cubicBezTo>
                  <a:pt x="1246837" y="3307103"/>
                  <a:pt x="1225310" y="3309770"/>
                  <a:pt x="1206641" y="3318153"/>
                </a:cubicBezTo>
                <a:cubicBezTo>
                  <a:pt x="1188354" y="3326343"/>
                  <a:pt x="1173681" y="3336059"/>
                  <a:pt x="1162823" y="3318915"/>
                </a:cubicBezTo>
                <a:cubicBezTo>
                  <a:pt x="1143394" y="3328059"/>
                  <a:pt x="1126437" y="3335680"/>
                  <a:pt x="1109865" y="3343870"/>
                </a:cubicBezTo>
                <a:cubicBezTo>
                  <a:pt x="1103767" y="3346918"/>
                  <a:pt x="1098623" y="3351872"/>
                  <a:pt x="1092527" y="3354730"/>
                </a:cubicBezTo>
                <a:cubicBezTo>
                  <a:pt x="1086048" y="3357778"/>
                  <a:pt x="1078810" y="3359682"/>
                  <a:pt x="1071762" y="3361207"/>
                </a:cubicBezTo>
                <a:cubicBezTo>
                  <a:pt x="1040327" y="3368065"/>
                  <a:pt x="1008894" y="3374351"/>
                  <a:pt x="977653" y="3381782"/>
                </a:cubicBezTo>
                <a:cubicBezTo>
                  <a:pt x="971554" y="3383305"/>
                  <a:pt x="966411" y="3389401"/>
                  <a:pt x="960887" y="3393401"/>
                </a:cubicBezTo>
                <a:cubicBezTo>
                  <a:pt x="957266" y="3396070"/>
                  <a:pt x="953648" y="3400070"/>
                  <a:pt x="949646" y="3400642"/>
                </a:cubicBezTo>
                <a:cubicBezTo>
                  <a:pt x="919165" y="3405214"/>
                  <a:pt x="888877" y="3410549"/>
                  <a:pt x="858205" y="3412834"/>
                </a:cubicBezTo>
                <a:cubicBezTo>
                  <a:pt x="832486" y="3414738"/>
                  <a:pt x="807719" y="3414168"/>
                  <a:pt x="801053" y="3447315"/>
                </a:cubicBezTo>
                <a:cubicBezTo>
                  <a:pt x="799909" y="3453032"/>
                  <a:pt x="791717" y="3459128"/>
                  <a:pt x="785432" y="3461984"/>
                </a:cubicBezTo>
                <a:cubicBezTo>
                  <a:pt x="767524" y="3470176"/>
                  <a:pt x="748471" y="3475701"/>
                  <a:pt x="730754" y="3484082"/>
                </a:cubicBezTo>
                <a:cubicBezTo>
                  <a:pt x="672650" y="3512088"/>
                  <a:pt x="611880" y="3529805"/>
                  <a:pt x="546917" y="3526566"/>
                </a:cubicBezTo>
                <a:cubicBezTo>
                  <a:pt x="526724" y="3525614"/>
                  <a:pt x="507102" y="3515326"/>
                  <a:pt x="494337" y="3511515"/>
                </a:cubicBezTo>
                <a:cubicBezTo>
                  <a:pt x="457572" y="3526566"/>
                  <a:pt x="426709" y="3541045"/>
                  <a:pt x="394511" y="3551903"/>
                </a:cubicBezTo>
                <a:cubicBezTo>
                  <a:pt x="366127" y="3561619"/>
                  <a:pt x="336408" y="3567715"/>
                  <a:pt x="307259" y="3574763"/>
                </a:cubicBezTo>
                <a:cubicBezTo>
                  <a:pt x="296590" y="3577432"/>
                  <a:pt x="285732" y="3578955"/>
                  <a:pt x="274873" y="3580290"/>
                </a:cubicBezTo>
                <a:cubicBezTo>
                  <a:pt x="240965" y="3584480"/>
                  <a:pt x="205529" y="3574384"/>
                  <a:pt x="172384" y="3590386"/>
                </a:cubicBezTo>
                <a:cubicBezTo>
                  <a:pt x="155046" y="3598768"/>
                  <a:pt x="137898" y="3608865"/>
                  <a:pt x="119613" y="3613247"/>
                </a:cubicBezTo>
                <a:cubicBezTo>
                  <a:pt x="99990" y="3618009"/>
                  <a:pt x="80794" y="3625439"/>
                  <a:pt x="61197" y="3630750"/>
                </a:cubicBezTo>
                <a:lnTo>
                  <a:pt x="544" y="3635521"/>
                </a:lnTo>
                <a:lnTo>
                  <a:pt x="544" y="3508282"/>
                </a:lnTo>
                <a:lnTo>
                  <a:pt x="0" y="350828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857610"/>
            <a:ext cx="12191456" cy="2849976"/>
            <a:chOff x="476" y="-3923157"/>
            <a:chExt cx="10667524" cy="2493729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12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3" name="Rectangle 242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E086E-5CDC-ABAA-4786-2FB22D8A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Monthwise Orders and Sales</a:t>
            </a:r>
            <a:b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(Best Period-January to August)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C7487002-4C8E-A972-1899-160684303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27" t="22732" r="18403" b="6446"/>
          <a:stretch/>
        </p:blipFill>
        <p:spPr>
          <a:xfrm>
            <a:off x="5860473" y="987137"/>
            <a:ext cx="6089071" cy="488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0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Rectangle 64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A8109-170D-3D6D-8E7E-0CA2A026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270" y="898137"/>
            <a:ext cx="4974771" cy="873986"/>
          </a:xfrm>
        </p:spPr>
        <p:txBody>
          <a:bodyPr anchor="b">
            <a:normAutofit/>
          </a:bodyPr>
          <a:lstStyle/>
          <a:p>
            <a:r>
              <a:rPr lang="en-IN" sz="2800">
                <a:solidFill>
                  <a:schemeClr val="bg1"/>
                </a:solidFill>
              </a:rPr>
              <a:t>Top 5 Cities with maximum Sales</a:t>
            </a:r>
            <a:br>
              <a:rPr lang="en-IN" sz="2800">
                <a:solidFill>
                  <a:schemeClr val="bg1"/>
                </a:solidFill>
              </a:rPr>
            </a:br>
            <a:endParaRPr lang="en-IN" sz="2800">
              <a:solidFill>
                <a:schemeClr val="bg1"/>
              </a:solidFill>
            </a:endParaRPr>
          </a:p>
        </p:txBody>
      </p:sp>
      <p:grpSp>
        <p:nvGrpSpPr>
          <p:cNvPr id="649" name="Group 648">
            <a:extLst>
              <a:ext uri="{FF2B5EF4-FFF2-40B4-BE49-F238E27FC236}">
                <a16:creationId xmlns:a16="http://schemas.microsoft.com/office/drawing/2014/main" id="{732A444C-81CA-4D10-998B-529CE31D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348973"/>
            <a:ext cx="4945999" cy="6036681"/>
            <a:chOff x="1674895" y="1345036"/>
            <a:chExt cx="5428610" cy="4210939"/>
          </a:xfrm>
        </p:grpSpPr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id="{A66CC0ED-7D4E-4CE4-A15A-A6FF507AE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56042E25-B074-48D7-9694-5C952710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7" name="Rectangle 636">
            <a:extLst>
              <a:ext uri="{FF2B5EF4-FFF2-40B4-BE49-F238E27FC236}">
                <a16:creationId xmlns:a16="http://schemas.microsoft.com/office/drawing/2014/main" id="{24F61E28-F51E-44F9-B827-A32BAAA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232747"/>
            <a:ext cx="4945999" cy="603668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5AA0FEF-9549-15CA-8939-7C23055FE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55" t="22532" b="5773"/>
          <a:stretch/>
        </p:blipFill>
        <p:spPr>
          <a:xfrm>
            <a:off x="924791" y="956748"/>
            <a:ext cx="4405745" cy="4602387"/>
          </a:xfrm>
          <a:prstGeom prst="rect">
            <a:avLst/>
          </a:prstGeom>
        </p:spPr>
      </p:pic>
      <p:grpSp>
        <p:nvGrpSpPr>
          <p:cNvPr id="639" name="Graphic 4">
            <a:extLst>
              <a:ext uri="{FF2B5EF4-FFF2-40B4-BE49-F238E27FC236}">
                <a16:creationId xmlns:a16="http://schemas.microsoft.com/office/drawing/2014/main" id="{57CD476F-4071-4E06-BD94-582AC009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73349" y="210930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7B6A3560-202E-47CB-A0A4-7BAA40CED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8DCE699C-0879-4B2A-BD24-CE9CB03F0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739C6C48-4048-472B-9200-BA3467DD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DBE535A2-9A69-4D86-98B9-4606364B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6D38EB57-352E-48E7-9482-1AEA738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18EEB6E-44FD-4775-9179-950DB8C3D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A93B6FB8-B03E-4FC7-AC61-9B1613A3C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96E9617C-8511-4D9B-94C1-C84BFB7ED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B076EA5A-A5A8-42A9-A0F7-ECECD999F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55856DB2-44EF-413E-B792-EFF0409DE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3E2C35C7-1280-4F14-9553-11374063E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A0376E68-4370-4BE5-917D-39794960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90D187E9-AB0A-480D-B60A-74F7F26F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Content Placeholder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F9A885A-490B-3EFD-579D-4974F0E36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602" y="3856848"/>
            <a:ext cx="3519189" cy="1511064"/>
          </a:xfrm>
          <a:prstGeom prst="rect">
            <a:avLst/>
          </a:prstGeom>
        </p:spPr>
      </p:pic>
      <p:graphicFrame>
        <p:nvGraphicFramePr>
          <p:cNvPr id="354" name="Content Placeholder 10">
            <a:extLst>
              <a:ext uri="{FF2B5EF4-FFF2-40B4-BE49-F238E27FC236}">
                <a16:creationId xmlns:a16="http://schemas.microsoft.com/office/drawing/2014/main" id="{5771C3DB-199E-98C3-2089-09062E7F1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045882"/>
              </p:ext>
            </p:extLst>
          </p:nvPr>
        </p:nvGraphicFramePr>
        <p:xfrm>
          <a:off x="6477270" y="1958550"/>
          <a:ext cx="4974771" cy="426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74981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BA2FB-BB07-AB57-16A4-14B26ECC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448721"/>
            <a:ext cx="4713997" cy="1225650"/>
          </a:xfrm>
        </p:spPr>
        <p:txBody>
          <a:bodyPr anchor="b">
            <a:normAutofit/>
          </a:bodyPr>
          <a:lstStyle/>
          <a:p>
            <a:r>
              <a:rPr lang="en-IN" sz="3800">
                <a:solidFill>
                  <a:schemeClr val="bg1"/>
                </a:solidFill>
              </a:rPr>
              <a:t>Top 5 Products having maximum Orders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473679-905D-032D-951D-2C0471DCD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52" t="24907" r="736" b="5364"/>
          <a:stretch/>
        </p:blipFill>
        <p:spPr>
          <a:xfrm>
            <a:off x="-2346" y="550717"/>
            <a:ext cx="5666547" cy="5101937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8">
            <a:extLst>
              <a:ext uri="{FF2B5EF4-FFF2-40B4-BE49-F238E27FC236}">
                <a16:creationId xmlns:a16="http://schemas.microsoft.com/office/drawing/2014/main" id="{C83C1B75-B53B-3F83-3E92-2886D0EDD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800" y="1909192"/>
            <a:ext cx="4713997" cy="3647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1.Bed_bath_table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2.Health_beauty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3.Sports_Leisure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4.Furniture_Decore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5.Computer Accessories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29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993F49-CE91-7202-E33C-67355A8C8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29136"/>
            <a:ext cx="11277600" cy="47997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1B6810-83A3-5456-8584-25CBC8472870}"/>
              </a:ext>
            </a:extLst>
          </p:cNvPr>
          <p:cNvSpPr txBox="1"/>
          <p:nvPr/>
        </p:nvSpPr>
        <p:spPr>
          <a:xfrm>
            <a:off x="3639416" y="6091443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>
                    <a:lumMod val="95000"/>
                  </a:schemeClr>
                </a:solidFill>
              </a:rPr>
              <a:t>EXCEL DASHBOARD</a:t>
            </a:r>
          </a:p>
        </p:txBody>
      </p:sp>
    </p:spTree>
    <p:extLst>
      <p:ext uri="{BB962C8B-B14F-4D97-AF65-F5344CB8AC3E}">
        <p14:creationId xmlns:p14="http://schemas.microsoft.com/office/powerpoint/2010/main" val="1370223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3854BB-A04A-E622-4E1A-D73A55F2B5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6" b="895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61A035-C42A-BA45-B179-7841430863C5}"/>
              </a:ext>
            </a:extLst>
          </p:cNvPr>
          <p:cNvSpPr txBox="1"/>
          <p:nvPr/>
        </p:nvSpPr>
        <p:spPr>
          <a:xfrm>
            <a:off x="906607" y="6488668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>
                    <a:lumMod val="95000"/>
                  </a:schemeClr>
                </a:solidFill>
              </a:rPr>
              <a:t>POWER BI DASHBOARD</a:t>
            </a:r>
          </a:p>
        </p:txBody>
      </p:sp>
    </p:spTree>
    <p:extLst>
      <p:ext uri="{BB962C8B-B14F-4D97-AF65-F5344CB8AC3E}">
        <p14:creationId xmlns:p14="http://schemas.microsoft.com/office/powerpoint/2010/main" val="2223175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32F0C-151F-5A63-D919-FEDD665C0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96825"/>
            <a:ext cx="11277600" cy="5864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163EA7-A65C-D9F6-EC74-B6F88A7943B0}"/>
              </a:ext>
            </a:extLst>
          </p:cNvPr>
          <p:cNvSpPr txBox="1"/>
          <p:nvPr/>
        </p:nvSpPr>
        <p:spPr>
          <a:xfrm>
            <a:off x="3930362" y="6488668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>
                    <a:lumMod val="95000"/>
                  </a:schemeClr>
                </a:solidFill>
              </a:rPr>
              <a:t>TABLUE DASHBOARD</a:t>
            </a:r>
          </a:p>
        </p:txBody>
      </p:sp>
    </p:spTree>
    <p:extLst>
      <p:ext uri="{BB962C8B-B14F-4D97-AF65-F5344CB8AC3E}">
        <p14:creationId xmlns:p14="http://schemas.microsoft.com/office/powerpoint/2010/main" val="2010055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Rectangle 4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1E8F8-A4C4-7548-72A9-162E935A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IN">
                <a:solidFill>
                  <a:schemeClr val="bg1"/>
                </a:solidFill>
              </a:rPr>
              <a:t>CONCLUSION</a:t>
            </a:r>
          </a:p>
        </p:txBody>
      </p: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Content Placeholder 2">
            <a:extLst>
              <a:ext uri="{FF2B5EF4-FFF2-40B4-BE49-F238E27FC236}">
                <a16:creationId xmlns:a16="http://schemas.microsoft.com/office/drawing/2014/main" id="{22056800-90DF-E45C-A074-82C51F63E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IN" sz="1900" dirty="0">
                <a:solidFill>
                  <a:schemeClr val="bg1"/>
                </a:solidFill>
              </a:rPr>
              <a:t>Customer purchasing behaviour shows that more orders are placed in weekdays than weekends.</a:t>
            </a:r>
          </a:p>
          <a:p>
            <a:r>
              <a:rPr lang="en-IN" sz="1900" dirty="0">
                <a:solidFill>
                  <a:schemeClr val="bg1"/>
                </a:solidFill>
              </a:rPr>
              <a:t> Additional Focus may be  given to weekday orders for maximising sales.</a:t>
            </a:r>
          </a:p>
          <a:p>
            <a:r>
              <a:rPr lang="en-IN" sz="1900" dirty="0">
                <a:solidFill>
                  <a:schemeClr val="bg1"/>
                </a:solidFill>
              </a:rPr>
              <a:t>The repeat orders are more for products having  price between $20 and $100.</a:t>
            </a:r>
          </a:p>
          <a:p>
            <a:r>
              <a:rPr lang="en-IN" sz="1900" dirty="0">
                <a:solidFill>
                  <a:schemeClr val="bg1"/>
                </a:solidFill>
              </a:rPr>
              <a:t>Maximum orders are placed by credit card payments.</a:t>
            </a:r>
          </a:p>
          <a:p>
            <a:r>
              <a:rPr lang="en-IN" sz="1900" dirty="0">
                <a:solidFill>
                  <a:schemeClr val="bg1"/>
                </a:solidFill>
              </a:rPr>
              <a:t> Extra Focus recommended to Credit card payments and Product price $20 to $100 for maximum repeat orders .</a:t>
            </a:r>
          </a:p>
          <a:p>
            <a:r>
              <a:rPr lang="en-IN" sz="1900" dirty="0">
                <a:solidFill>
                  <a:schemeClr val="bg1"/>
                </a:solidFill>
              </a:rPr>
              <a:t>As the review score increases the shipping days decreases.</a:t>
            </a:r>
          </a:p>
          <a:p>
            <a:r>
              <a:rPr lang="en-IN" sz="1900" dirty="0">
                <a:solidFill>
                  <a:schemeClr val="bg1"/>
                </a:solidFill>
              </a:rPr>
              <a:t>Owner should focus on products with higher review score so that the shipping time decreases and there would be more turnover.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1102368" y="694268"/>
            <a:ext cx="3553510" cy="547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Datasets</a:t>
            </a:r>
          </a:p>
        </p:txBody>
      </p:sp>
      <p:grpSp>
        <p:nvGrpSpPr>
          <p:cNvPr id="32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6234868" y="1130846"/>
            <a:ext cx="52171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Domain : P 578 E-Commerce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Project Name: Olist Store Analysis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Dataset Name: Total 9 files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Dataset Type: CSV Data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Dataset Zip Folder Size: 45 MB</a:t>
            </a:r>
          </a:p>
        </p:txBody>
      </p:sp>
    </p:spTree>
    <p:extLst>
      <p:ext uri="{BB962C8B-B14F-4D97-AF65-F5344CB8AC3E}">
        <p14:creationId xmlns:p14="http://schemas.microsoft.com/office/powerpoint/2010/main" val="4102028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7F86D8E-670C-2A7A-3500-3571B71B6C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378791"/>
              </p:ext>
            </p:extLst>
          </p:nvPr>
        </p:nvGraphicFramePr>
        <p:xfrm>
          <a:off x="838200" y="365125"/>
          <a:ext cx="10515600" cy="6243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767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8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9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838200" y="1391619"/>
            <a:ext cx="4905401" cy="4042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KPI’s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2F6C80-2B43-AC3E-3571-A2668906537A}"/>
              </a:ext>
            </a:extLst>
          </p:cNvPr>
          <p:cNvSpPr txBox="1"/>
          <p:nvPr/>
        </p:nvSpPr>
        <p:spPr>
          <a:xfrm>
            <a:off x="6477270" y="1130846"/>
            <a:ext cx="4974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Weekday Vs Weekend (order_purchase_timestamp) Payment Statistics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Number of Orders with review score 5 and payment type as credit card.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Average number of days taken for order_delivered_customer_date for pet_shop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Average price and payment values from customers of sao paulo city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Relationship between shipping days (order_delivered_customer_date - order_purchase_timestamp) Vs review scores.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69259" y="1305341"/>
            <a:ext cx="1123277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IN">
              <a:latin typeface="+mj-lt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IN">
              <a:latin typeface="+mj-lt"/>
            </a:endParaRPr>
          </a:p>
          <a:p>
            <a:pPr>
              <a:spcAft>
                <a:spcPts val="600"/>
              </a:spcAft>
            </a:pPr>
            <a:endParaRPr lang="en-IN">
              <a:latin typeface="+mj-lt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IN">
              <a:latin typeface="+mj-lt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IN">
              <a:latin typeface="+mj-lt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I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C0CB6-FE17-90B3-3556-874E4C08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chemeClr val="bg1"/>
                </a:solidFill>
              </a:rPr>
              <a:t>INTRODUCTION</a:t>
            </a:r>
          </a:p>
        </p:txBody>
      </p:sp>
      <p:grpSp>
        <p:nvGrpSpPr>
          <p:cNvPr id="406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4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56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7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17394-1C06-1747-F640-230BB0EA5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This exercise is aimed at effective utilisation of </a:t>
            </a:r>
          </a:p>
          <a:p>
            <a:r>
              <a:rPr lang="en-IN" sz="2000" dirty="0">
                <a:solidFill>
                  <a:schemeClr val="bg1"/>
                </a:solidFill>
              </a:rPr>
              <a:t>various Business intelligence tools </a:t>
            </a:r>
          </a:p>
          <a:p>
            <a:r>
              <a:rPr lang="en-IN" sz="2000" dirty="0">
                <a:solidFill>
                  <a:schemeClr val="bg1"/>
                </a:solidFill>
              </a:rPr>
              <a:t>to create easily understandable visuals and </a:t>
            </a:r>
          </a:p>
          <a:p>
            <a:r>
              <a:rPr lang="en-IN" sz="2000" dirty="0">
                <a:solidFill>
                  <a:schemeClr val="bg1"/>
                </a:solidFill>
              </a:rPr>
              <a:t>to Analyse the </a:t>
            </a:r>
            <a:r>
              <a:rPr lang="en-IN" sz="2000" dirty="0" err="1">
                <a:solidFill>
                  <a:schemeClr val="bg1"/>
                </a:solidFill>
              </a:rPr>
              <a:t>Olist</a:t>
            </a:r>
            <a:r>
              <a:rPr lang="en-IN" sz="2000" dirty="0">
                <a:solidFill>
                  <a:schemeClr val="bg1"/>
                </a:solidFill>
              </a:rPr>
              <a:t> Store  Dataset </a:t>
            </a:r>
          </a:p>
          <a:p>
            <a:r>
              <a:rPr lang="en-IN" sz="2000" dirty="0">
                <a:solidFill>
                  <a:schemeClr val="bg1"/>
                </a:solidFill>
              </a:rPr>
              <a:t>with respect to the Key performance Indicators(KPI’s)</a:t>
            </a:r>
          </a:p>
          <a:p>
            <a:r>
              <a:rPr lang="en-IN" sz="2000" dirty="0">
                <a:solidFill>
                  <a:schemeClr val="bg1"/>
                </a:solidFill>
              </a:rPr>
              <a:t> in order to derive meaningful insights</a:t>
            </a:r>
          </a:p>
          <a:p>
            <a:r>
              <a:rPr lang="en-IN" sz="2000" dirty="0">
                <a:solidFill>
                  <a:schemeClr val="bg1"/>
                </a:solidFill>
              </a:rPr>
              <a:t> for enhancing the business performance.</a:t>
            </a:r>
          </a:p>
        </p:txBody>
      </p:sp>
    </p:spTree>
    <p:extLst>
      <p:ext uri="{BB962C8B-B14F-4D97-AF65-F5344CB8AC3E}">
        <p14:creationId xmlns:p14="http://schemas.microsoft.com/office/powerpoint/2010/main" val="52362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53EEDBD-02FB-25F5-2F0B-0CAC7313B4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0306650"/>
              </p:ext>
            </p:extLst>
          </p:nvPr>
        </p:nvGraphicFramePr>
        <p:xfrm>
          <a:off x="457199" y="527026"/>
          <a:ext cx="8395855" cy="1716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EDB6DB0-957A-1C7F-14F8-3FEC75D7CF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2500677"/>
              </p:ext>
            </p:extLst>
          </p:nvPr>
        </p:nvGraphicFramePr>
        <p:xfrm>
          <a:off x="5115339" y="1095673"/>
          <a:ext cx="6619461" cy="5226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0C53DE8-8905-7E4D-A501-CE40E9BE87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0683505"/>
              </p:ext>
            </p:extLst>
          </p:nvPr>
        </p:nvGraphicFramePr>
        <p:xfrm>
          <a:off x="457199" y="2243183"/>
          <a:ext cx="4145973" cy="408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39914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88796-A5ED-A6CA-F57C-B037FE27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448721"/>
            <a:ext cx="4713997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Weekly Sales 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81000E-9892-D219-E8D6-194772901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237" r="14302" b="1"/>
          <a:stretch/>
        </p:blipFill>
        <p:spPr>
          <a:xfrm>
            <a:off x="-2346" y="1198834"/>
            <a:ext cx="5666547" cy="4460332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515C7-7693-275A-85A0-8823B30CD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7800" y="1909192"/>
            <a:ext cx="4713997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pie chart shows the customer habits of buying products,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Sales in weekdays is 77% of the Total Sales  and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sales in Weekend is 23% of Total sales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More sales in weekdays in comparison to Weekend shows that people spend time in  other activities in weekends in addition to shopping.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50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0" name="Title 1">
            <a:extLst>
              <a:ext uri="{FF2B5EF4-FFF2-40B4-BE49-F238E27FC236}">
                <a16:creationId xmlns:a16="http://schemas.microsoft.com/office/drawing/2014/main" id="{C9DA8D83-5213-2C23-D7AB-E2C4C516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448721"/>
            <a:ext cx="4713997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Payment type vs no of orders</a:t>
            </a:r>
            <a:br>
              <a:rPr lang="en-US" sz="29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9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2A1E8F-516A-6A4D-2F17-D1DF5DFB09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17"/>
          <a:stretch/>
        </p:blipFill>
        <p:spPr>
          <a:xfrm>
            <a:off x="-2346" y="1527159"/>
            <a:ext cx="5666547" cy="3803682"/>
          </a:xfrm>
          <a:prstGeom prst="rect">
            <a:avLst/>
          </a:prstGeom>
        </p:spPr>
      </p:pic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Content Placeholder 62">
            <a:extLst>
              <a:ext uri="{FF2B5EF4-FFF2-40B4-BE49-F238E27FC236}">
                <a16:creationId xmlns:a16="http://schemas.microsoft.com/office/drawing/2014/main" id="{631D5BD5-5D90-5056-EE8A-B64273D01F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083639"/>
              </p:ext>
            </p:extLst>
          </p:nvPr>
        </p:nvGraphicFramePr>
        <p:xfrm>
          <a:off x="6527800" y="1909192"/>
          <a:ext cx="4713997" cy="3647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92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69C5CC6-6F40-4DCF-B250-2BE981CE3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6029" y="1302430"/>
            <a:ext cx="5145145" cy="4483168"/>
            <a:chOff x="1674895" y="1345036"/>
            <a:chExt cx="5428610" cy="4210939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6F75F2C-15D0-444C-A904-0253BFE1E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A91BC9-DD8F-4878-B894-A30F41F8F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FDDE3270-A872-4E10-80BC-B93D6F0E3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563" y="1187311"/>
            <a:ext cx="5089552" cy="448337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B9E28-B9FE-E92E-E2A7-64884832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651" y="1619944"/>
            <a:ext cx="4544703" cy="27854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sz="2600" dirty="0">
                <a:solidFill>
                  <a:schemeClr val="bg1"/>
                </a:solidFill>
              </a:rPr>
              <a:t>The average shipping days for </a:t>
            </a:r>
            <a:r>
              <a:rPr lang="en-US" sz="2600" dirty="0" err="1">
                <a:solidFill>
                  <a:schemeClr val="bg1"/>
                </a:solidFill>
              </a:rPr>
              <a:t>Pet_shop</a:t>
            </a:r>
            <a:r>
              <a:rPr lang="en-US" sz="2600" dirty="0">
                <a:solidFill>
                  <a:schemeClr val="bg1"/>
                </a:solidFill>
              </a:rPr>
              <a:t> decreases from 22 to 11 from year 2016 to 2018.</a:t>
            </a: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This shows the efficiency of shipping is increasing year by year.</a:t>
            </a:r>
          </a:p>
        </p:txBody>
      </p:sp>
      <p:grpSp>
        <p:nvGrpSpPr>
          <p:cNvPr id="100" name="Graphic 38">
            <a:extLst>
              <a:ext uri="{FF2B5EF4-FFF2-40B4-BE49-F238E27FC236}">
                <a16:creationId xmlns:a16="http://schemas.microsoft.com/office/drawing/2014/main" id="{F0E417D8-88AA-4184-A08D-DEF97C6C9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87475" y="33953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CB4E045-9FB0-41C4-AC74-479EA20D8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21C7A48-09EB-4AF0-84CB-7EE408C2C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4401142-A4FB-722F-7FB4-2E07C1CEE3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668" r="1" b="1"/>
          <a:stretch/>
        </p:blipFill>
        <p:spPr>
          <a:xfrm>
            <a:off x="6289990" y="1187521"/>
            <a:ext cx="5089552" cy="4483168"/>
          </a:xfrm>
          <a:prstGeom prst="rect">
            <a:avLst/>
          </a:prstGeom>
        </p:spPr>
      </p:pic>
      <p:sp>
        <p:nvSpPr>
          <p:cNvPr id="104" name="Graphic 212">
            <a:extLst>
              <a:ext uri="{FF2B5EF4-FFF2-40B4-BE49-F238E27FC236}">
                <a16:creationId xmlns:a16="http://schemas.microsoft.com/office/drawing/2014/main" id="{63DD1BD1-81FE-4F15-A934-E9AE94AE9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4736" y="823301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6" name="Graphic 212">
            <a:extLst>
              <a:ext uri="{FF2B5EF4-FFF2-40B4-BE49-F238E27FC236}">
                <a16:creationId xmlns:a16="http://schemas.microsoft.com/office/drawing/2014/main" id="{4AF0D540-FCE1-4A05-A889-995E50EDE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4736" y="823301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8815DD1-EC9D-4BE1-846B-8BEF57D39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729" y="4580404"/>
            <a:ext cx="406409" cy="40640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E5155E3F-4269-4EB6-A266-DF4A6B2AC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729" y="4580404"/>
            <a:ext cx="406409" cy="406409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0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85BBA-71FE-C979-BEEE-1A6ACE10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Sales in Sao </a:t>
            </a:r>
            <a:r>
              <a:rPr lang="en-US" sz="3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paulo</a:t>
            </a:r>
            <a:r>
              <a:rPr lang="en-US" sz="3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34208-2811-BEF7-5CF8-9CBE7C6C9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Average price of a product in Sao </a:t>
            </a:r>
            <a:r>
              <a:rPr lang="en-US" sz="2000" dirty="0" err="1">
                <a:solidFill>
                  <a:schemeClr val="bg1"/>
                </a:solidFill>
              </a:rPr>
              <a:t>paulo</a:t>
            </a:r>
            <a:r>
              <a:rPr lang="en-US" sz="2000" dirty="0">
                <a:solidFill>
                  <a:schemeClr val="bg1"/>
                </a:solidFill>
              </a:rPr>
              <a:t> city is  $108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Average payment of a product in Sao </a:t>
            </a:r>
            <a:r>
              <a:rPr lang="en-US" sz="2000" dirty="0" err="1">
                <a:solidFill>
                  <a:schemeClr val="bg1"/>
                </a:solidFill>
              </a:rPr>
              <a:t>paulo</a:t>
            </a:r>
            <a:r>
              <a:rPr lang="en-US" sz="2000" dirty="0">
                <a:solidFill>
                  <a:schemeClr val="bg1"/>
                </a:solidFill>
              </a:rPr>
              <a:t> city is  $153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Therefore,Average</a:t>
            </a:r>
            <a:r>
              <a:rPr lang="en-US" sz="2000" dirty="0">
                <a:solidFill>
                  <a:schemeClr val="bg1"/>
                </a:solidFill>
              </a:rPr>
              <a:t> profit per product in Sao </a:t>
            </a:r>
            <a:r>
              <a:rPr lang="en-US" sz="2000" dirty="0" err="1">
                <a:solidFill>
                  <a:schemeClr val="bg1"/>
                </a:solidFill>
              </a:rPr>
              <a:t>paulo</a:t>
            </a:r>
            <a:r>
              <a:rPr lang="en-US" sz="2000" dirty="0">
                <a:solidFill>
                  <a:schemeClr val="bg1"/>
                </a:solidFill>
              </a:rPr>
              <a:t> city is  $ 45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graph of a price&#10;&#10;Description automatically generated with medium confidence">
            <a:extLst>
              <a:ext uri="{FF2B5EF4-FFF2-40B4-BE49-F238E27FC236}">
                <a16:creationId xmlns:a16="http://schemas.microsoft.com/office/drawing/2014/main" id="{3B297BAB-9F17-6590-AD9D-6AF626E3C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5453" y="1389043"/>
            <a:ext cx="5666547" cy="407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8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694</Words>
  <Application>Microsoft Office PowerPoint</Application>
  <PresentationFormat>Widescreen</PresentationFormat>
  <Paragraphs>104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OLIST STORE DATA ANALYSIS</vt:lpstr>
      <vt:lpstr>PowerPoint Presentation</vt:lpstr>
      <vt:lpstr>PowerPoint Presentation</vt:lpstr>
      <vt:lpstr>INTRODUCTION</vt:lpstr>
      <vt:lpstr>PowerPoint Presentation</vt:lpstr>
      <vt:lpstr>Weekly Sales Trend</vt:lpstr>
      <vt:lpstr>Payment type vs no of orders </vt:lpstr>
      <vt:lpstr>The average shipping days for Pet_shop decreases from 22 to 11 from year 2016 to 2018.  This shows the efficiency of shipping is increasing year by year.</vt:lpstr>
      <vt:lpstr>Sales in Sao paulo city</vt:lpstr>
      <vt:lpstr>No of orders per year</vt:lpstr>
      <vt:lpstr>Review score and shipping days</vt:lpstr>
      <vt:lpstr>No of repeat orders for products decreases with increase in price. The repeat orders are maximum for price between 20 and 100.</vt:lpstr>
      <vt:lpstr>Monthwise Orders and Sales (Best Period-January to August)</vt:lpstr>
      <vt:lpstr>Top 5 Cities with maximum Sales </vt:lpstr>
      <vt:lpstr>Top 5 Products having maximum Orders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Gadadhar Kandhapani</dc:creator>
  <cp:lastModifiedBy>GADADHAR KANDHAPANI</cp:lastModifiedBy>
  <cp:revision>9</cp:revision>
  <dcterms:created xsi:type="dcterms:W3CDTF">2024-08-05T08:16:20Z</dcterms:created>
  <dcterms:modified xsi:type="dcterms:W3CDTF">2024-11-08T07:24:03Z</dcterms:modified>
</cp:coreProperties>
</file>