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CF723-BFAD-0F48-ABB3-D4D272966A34}" type="doc">
      <dgm:prSet loTypeId="urn:microsoft.com/office/officeart/2005/8/layout/cycle5" loCatId="" qsTypeId="urn:microsoft.com/office/officeart/2005/8/quickstyle/simple4" qsCatId="simple" csTypeId="urn:microsoft.com/office/officeart/2005/8/colors/accent1_3" csCatId="accent1" phldr="1"/>
      <dgm:spPr/>
    </dgm:pt>
    <dgm:pt modelId="{552C174F-0718-1B47-B610-201495EC73D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Phase 1 </a:t>
          </a:r>
        </a:p>
        <a:p>
          <a:r>
            <a:rPr lang="en-US" dirty="0" smtClean="0">
              <a:solidFill>
                <a:srgbClr val="000000"/>
              </a:solidFill>
            </a:rPr>
            <a:t>Identify Practice &amp; Delivery Gaps</a:t>
          </a:r>
          <a:endParaRPr lang="en-US" dirty="0">
            <a:solidFill>
              <a:srgbClr val="000000"/>
            </a:solidFill>
          </a:endParaRPr>
        </a:p>
      </dgm:t>
    </dgm:pt>
    <dgm:pt modelId="{EC51327F-21F5-DA46-86A9-0B2D62515905}" type="parTrans" cxnId="{40708BA3-F77A-504A-A0A5-D3CA826E621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F0E1061-CDBA-8247-9242-735EAC1A8E74}" type="sibTrans" cxnId="{40708BA3-F77A-504A-A0A5-D3CA826E621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E265F88-AC31-C14D-ABA0-6287C4B80B8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indent="0">
            <a:tabLst/>
          </a:pPr>
          <a:r>
            <a:rPr lang="en-US" b="1" dirty="0" smtClean="0">
              <a:solidFill>
                <a:srgbClr val="000000"/>
              </a:solidFill>
            </a:rPr>
            <a:t>Phase 2</a:t>
          </a:r>
        </a:p>
        <a:p>
          <a:pPr marL="0" indent="0">
            <a:tabLst/>
          </a:pPr>
          <a:r>
            <a:rPr lang="en-US" dirty="0" smtClean="0">
              <a:solidFill>
                <a:srgbClr val="000000"/>
              </a:solidFill>
            </a:rPr>
            <a:t>Treatment Selection &amp; Adoption Decision</a:t>
          </a:r>
          <a:endParaRPr lang="en-US" dirty="0">
            <a:solidFill>
              <a:srgbClr val="000000"/>
            </a:solidFill>
          </a:endParaRPr>
        </a:p>
      </dgm:t>
    </dgm:pt>
    <dgm:pt modelId="{ACA3F9A1-C2D1-A246-BC40-8249EFDD28AA}" type="parTrans" cxnId="{20D4674E-E5E7-A84D-BDD7-9B9FEECD9E42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121916E-3869-514E-A59E-4E2BB73F21D0}" type="sibTrans" cxnId="{20D4674E-E5E7-A84D-BDD7-9B9FEECD9E42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FC0F1AA-9037-7540-BC4B-486E0CA4900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Phase 3 </a:t>
          </a:r>
        </a:p>
        <a:p>
          <a:r>
            <a:rPr lang="en-US" dirty="0" smtClean="0">
              <a:solidFill>
                <a:srgbClr val="000000"/>
              </a:solidFill>
            </a:rPr>
            <a:t>Planning for Implementation</a:t>
          </a:r>
          <a:endParaRPr lang="en-US" dirty="0">
            <a:solidFill>
              <a:srgbClr val="000000"/>
            </a:solidFill>
          </a:endParaRPr>
        </a:p>
      </dgm:t>
    </dgm:pt>
    <dgm:pt modelId="{DE02E895-D74A-4648-85AE-43D7FFCDCD1B}" type="parTrans" cxnId="{661A49BA-2747-194F-8A8D-2F4F7E3B21A4}">
      <dgm:prSet/>
      <dgm:spPr/>
      <dgm:t>
        <a:bodyPr/>
        <a:lstStyle/>
        <a:p>
          <a:endParaRPr lang="en-US"/>
        </a:p>
      </dgm:t>
    </dgm:pt>
    <dgm:pt modelId="{F69DAA52-2D4F-D54E-A1B7-07408D5A7D20}" type="sibTrans" cxnId="{661A49BA-2747-194F-8A8D-2F4F7E3B21A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533F23C-34B0-7B41-9960-AB1A68C7614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Phase 4 </a:t>
          </a:r>
        </a:p>
        <a:p>
          <a:r>
            <a:rPr lang="en-US" dirty="0" smtClean="0">
              <a:solidFill>
                <a:srgbClr val="000000"/>
              </a:solidFill>
            </a:rPr>
            <a:t>Implementation &amp; Sustainment</a:t>
          </a:r>
          <a:endParaRPr lang="en-US" dirty="0">
            <a:solidFill>
              <a:srgbClr val="000000"/>
            </a:solidFill>
          </a:endParaRPr>
        </a:p>
      </dgm:t>
    </dgm:pt>
    <dgm:pt modelId="{3A003DBA-8985-E94C-BC82-EBF6B47ED7A5}" type="parTrans" cxnId="{B005E1D2-4902-2A4C-8CD0-C6FD90A44FAB}">
      <dgm:prSet/>
      <dgm:spPr/>
      <dgm:t>
        <a:bodyPr/>
        <a:lstStyle/>
        <a:p>
          <a:endParaRPr lang="en-US"/>
        </a:p>
      </dgm:t>
    </dgm:pt>
    <dgm:pt modelId="{78C2E527-155B-0244-8BF9-9BB67DC746A0}" type="sibTrans" cxnId="{B005E1D2-4902-2A4C-8CD0-C6FD90A44FA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E89C68E-5B41-C949-B641-6B5A6E7CA16E}" type="pres">
      <dgm:prSet presAssocID="{76DCF723-BFAD-0F48-ABB3-D4D272966A34}" presName="cycle" presStyleCnt="0">
        <dgm:presLayoutVars>
          <dgm:dir/>
          <dgm:resizeHandles val="exact"/>
        </dgm:presLayoutVars>
      </dgm:prSet>
      <dgm:spPr/>
    </dgm:pt>
    <dgm:pt modelId="{46C6E1A5-EC8D-434B-BD76-5AC4498C8F7C}" type="pres">
      <dgm:prSet presAssocID="{552C174F-0718-1B47-B610-201495EC73D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92B3D-C69D-4F4B-B2B1-C832F4CA8C64}" type="pres">
      <dgm:prSet presAssocID="{552C174F-0718-1B47-B610-201495EC73D2}" presName="spNode" presStyleCnt="0"/>
      <dgm:spPr/>
    </dgm:pt>
    <dgm:pt modelId="{C576F1D5-9FDD-9041-8DF0-516DCAEB03B7}" type="pres">
      <dgm:prSet presAssocID="{BF0E1061-CDBA-8247-9242-735EAC1A8E7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F4AFEDA8-66AC-FF41-A882-54574F5A1EA7}" type="pres">
      <dgm:prSet presAssocID="{2E265F88-AC31-C14D-ABA0-6287C4B80B8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8CCC3-1C0C-014F-ACC2-614D1B4003B4}" type="pres">
      <dgm:prSet presAssocID="{2E265F88-AC31-C14D-ABA0-6287C4B80B86}" presName="spNode" presStyleCnt="0"/>
      <dgm:spPr/>
    </dgm:pt>
    <dgm:pt modelId="{E701690F-3D60-E845-B918-E6FFB8F43A60}" type="pres">
      <dgm:prSet presAssocID="{E121916E-3869-514E-A59E-4E2BB73F21D0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35900E6-3D08-9D44-8479-3AD79C17CBE1}" type="pres">
      <dgm:prSet presAssocID="{1FC0F1AA-9037-7540-BC4B-486E0CA490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A3D2-625C-C64D-AC68-7FF747284617}" type="pres">
      <dgm:prSet presAssocID="{1FC0F1AA-9037-7540-BC4B-486E0CA49000}" presName="spNode" presStyleCnt="0"/>
      <dgm:spPr/>
    </dgm:pt>
    <dgm:pt modelId="{0B53B65D-84E6-DF4C-8F1C-69FB821EA660}" type="pres">
      <dgm:prSet presAssocID="{F69DAA52-2D4F-D54E-A1B7-07408D5A7D2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39D046F-F965-AE40-9CC0-5240E406D318}" type="pres">
      <dgm:prSet presAssocID="{3533F23C-34B0-7B41-9960-AB1A68C761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8E304-E6D4-7C48-95B1-1FDBD09AA4D6}" type="pres">
      <dgm:prSet presAssocID="{3533F23C-34B0-7B41-9960-AB1A68C76146}" presName="spNode" presStyleCnt="0"/>
      <dgm:spPr/>
    </dgm:pt>
    <dgm:pt modelId="{0D777465-2E9D-E748-96EB-2B8D1A57D3F5}" type="pres">
      <dgm:prSet presAssocID="{78C2E527-155B-0244-8BF9-9BB67DC746A0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005E1D2-4902-2A4C-8CD0-C6FD90A44FAB}" srcId="{76DCF723-BFAD-0F48-ABB3-D4D272966A34}" destId="{3533F23C-34B0-7B41-9960-AB1A68C76146}" srcOrd="3" destOrd="0" parTransId="{3A003DBA-8985-E94C-BC82-EBF6B47ED7A5}" sibTransId="{78C2E527-155B-0244-8BF9-9BB67DC746A0}"/>
    <dgm:cxn modelId="{400E414E-5388-334C-AB9C-085A30C17322}" type="presOf" srcId="{1FC0F1AA-9037-7540-BC4B-486E0CA49000}" destId="{935900E6-3D08-9D44-8479-3AD79C17CBE1}" srcOrd="0" destOrd="0" presId="urn:microsoft.com/office/officeart/2005/8/layout/cycle5"/>
    <dgm:cxn modelId="{24F3A454-DD7D-6846-959C-A055FAD58799}" type="presOf" srcId="{2E265F88-AC31-C14D-ABA0-6287C4B80B86}" destId="{F4AFEDA8-66AC-FF41-A882-54574F5A1EA7}" srcOrd="0" destOrd="0" presId="urn:microsoft.com/office/officeart/2005/8/layout/cycle5"/>
    <dgm:cxn modelId="{C2EF4ECF-2811-D645-91E0-D5EBCBC5E330}" type="presOf" srcId="{F69DAA52-2D4F-D54E-A1B7-07408D5A7D20}" destId="{0B53B65D-84E6-DF4C-8F1C-69FB821EA660}" srcOrd="0" destOrd="0" presId="urn:microsoft.com/office/officeart/2005/8/layout/cycle5"/>
    <dgm:cxn modelId="{661A49BA-2747-194F-8A8D-2F4F7E3B21A4}" srcId="{76DCF723-BFAD-0F48-ABB3-D4D272966A34}" destId="{1FC0F1AA-9037-7540-BC4B-486E0CA49000}" srcOrd="2" destOrd="0" parTransId="{DE02E895-D74A-4648-85AE-43D7FFCDCD1B}" sibTransId="{F69DAA52-2D4F-D54E-A1B7-07408D5A7D20}"/>
    <dgm:cxn modelId="{B61DC7FA-26E7-1C42-8A9B-FD2A09E8723B}" type="presOf" srcId="{3533F23C-34B0-7B41-9960-AB1A68C76146}" destId="{439D046F-F965-AE40-9CC0-5240E406D318}" srcOrd="0" destOrd="0" presId="urn:microsoft.com/office/officeart/2005/8/layout/cycle5"/>
    <dgm:cxn modelId="{81A5552C-846F-2E49-A932-B61ACD417ED8}" type="presOf" srcId="{BF0E1061-CDBA-8247-9242-735EAC1A8E74}" destId="{C576F1D5-9FDD-9041-8DF0-516DCAEB03B7}" srcOrd="0" destOrd="0" presId="urn:microsoft.com/office/officeart/2005/8/layout/cycle5"/>
    <dgm:cxn modelId="{4607D72A-2066-034F-B8B6-260D873BD878}" type="presOf" srcId="{78C2E527-155B-0244-8BF9-9BB67DC746A0}" destId="{0D777465-2E9D-E748-96EB-2B8D1A57D3F5}" srcOrd="0" destOrd="0" presId="urn:microsoft.com/office/officeart/2005/8/layout/cycle5"/>
    <dgm:cxn modelId="{25A5F518-7C09-7C4F-BD6A-43D65BA01D75}" type="presOf" srcId="{E121916E-3869-514E-A59E-4E2BB73F21D0}" destId="{E701690F-3D60-E845-B918-E6FFB8F43A60}" srcOrd="0" destOrd="0" presId="urn:microsoft.com/office/officeart/2005/8/layout/cycle5"/>
    <dgm:cxn modelId="{20D4674E-E5E7-A84D-BDD7-9B9FEECD9E42}" srcId="{76DCF723-BFAD-0F48-ABB3-D4D272966A34}" destId="{2E265F88-AC31-C14D-ABA0-6287C4B80B86}" srcOrd="1" destOrd="0" parTransId="{ACA3F9A1-C2D1-A246-BC40-8249EFDD28AA}" sibTransId="{E121916E-3869-514E-A59E-4E2BB73F21D0}"/>
    <dgm:cxn modelId="{1BE33533-6915-F943-8DE9-62180CEC0A9D}" type="presOf" srcId="{552C174F-0718-1B47-B610-201495EC73D2}" destId="{46C6E1A5-EC8D-434B-BD76-5AC4498C8F7C}" srcOrd="0" destOrd="0" presId="urn:microsoft.com/office/officeart/2005/8/layout/cycle5"/>
    <dgm:cxn modelId="{50122C2F-C123-044C-8EFE-6AA70D17147A}" type="presOf" srcId="{76DCF723-BFAD-0F48-ABB3-D4D272966A34}" destId="{DE89C68E-5B41-C949-B641-6B5A6E7CA16E}" srcOrd="0" destOrd="0" presId="urn:microsoft.com/office/officeart/2005/8/layout/cycle5"/>
    <dgm:cxn modelId="{40708BA3-F77A-504A-A0A5-D3CA826E6211}" srcId="{76DCF723-BFAD-0F48-ABB3-D4D272966A34}" destId="{552C174F-0718-1B47-B610-201495EC73D2}" srcOrd="0" destOrd="0" parTransId="{EC51327F-21F5-DA46-86A9-0B2D62515905}" sibTransId="{BF0E1061-CDBA-8247-9242-735EAC1A8E74}"/>
    <dgm:cxn modelId="{DFB250D4-094A-D74A-A3DC-D9B74F821F0F}" type="presParOf" srcId="{DE89C68E-5B41-C949-B641-6B5A6E7CA16E}" destId="{46C6E1A5-EC8D-434B-BD76-5AC4498C8F7C}" srcOrd="0" destOrd="0" presId="urn:microsoft.com/office/officeart/2005/8/layout/cycle5"/>
    <dgm:cxn modelId="{58CEC653-38FE-8445-8E11-D55E14A8C7E3}" type="presParOf" srcId="{DE89C68E-5B41-C949-B641-6B5A6E7CA16E}" destId="{F9392B3D-C69D-4F4B-B2B1-C832F4CA8C64}" srcOrd="1" destOrd="0" presId="urn:microsoft.com/office/officeart/2005/8/layout/cycle5"/>
    <dgm:cxn modelId="{BE6A6753-5719-8A42-96DD-2317D62A6CB3}" type="presParOf" srcId="{DE89C68E-5B41-C949-B641-6B5A6E7CA16E}" destId="{C576F1D5-9FDD-9041-8DF0-516DCAEB03B7}" srcOrd="2" destOrd="0" presId="urn:microsoft.com/office/officeart/2005/8/layout/cycle5"/>
    <dgm:cxn modelId="{BB350680-CABC-7048-9A9A-C84AA3DD0A9E}" type="presParOf" srcId="{DE89C68E-5B41-C949-B641-6B5A6E7CA16E}" destId="{F4AFEDA8-66AC-FF41-A882-54574F5A1EA7}" srcOrd="3" destOrd="0" presId="urn:microsoft.com/office/officeart/2005/8/layout/cycle5"/>
    <dgm:cxn modelId="{C133A7C5-04BC-FE45-9C20-05A3E9E8FD46}" type="presParOf" srcId="{DE89C68E-5B41-C949-B641-6B5A6E7CA16E}" destId="{E848CCC3-1C0C-014F-ACC2-614D1B4003B4}" srcOrd="4" destOrd="0" presId="urn:microsoft.com/office/officeart/2005/8/layout/cycle5"/>
    <dgm:cxn modelId="{C528D3E3-8261-0746-A620-0EA1455AD8A1}" type="presParOf" srcId="{DE89C68E-5B41-C949-B641-6B5A6E7CA16E}" destId="{E701690F-3D60-E845-B918-E6FFB8F43A60}" srcOrd="5" destOrd="0" presId="urn:microsoft.com/office/officeart/2005/8/layout/cycle5"/>
    <dgm:cxn modelId="{358FEDB9-57B7-0C42-B285-A71B9F29FE7D}" type="presParOf" srcId="{DE89C68E-5B41-C949-B641-6B5A6E7CA16E}" destId="{935900E6-3D08-9D44-8479-3AD79C17CBE1}" srcOrd="6" destOrd="0" presId="urn:microsoft.com/office/officeart/2005/8/layout/cycle5"/>
    <dgm:cxn modelId="{C330BEF9-8574-BB4E-A883-E190549C8C48}" type="presParOf" srcId="{DE89C68E-5B41-C949-B641-6B5A6E7CA16E}" destId="{4E79A3D2-625C-C64D-AC68-7FF747284617}" srcOrd="7" destOrd="0" presId="urn:microsoft.com/office/officeart/2005/8/layout/cycle5"/>
    <dgm:cxn modelId="{6212A98F-CB29-2845-B881-F311A1F4A6F3}" type="presParOf" srcId="{DE89C68E-5B41-C949-B641-6B5A6E7CA16E}" destId="{0B53B65D-84E6-DF4C-8F1C-69FB821EA660}" srcOrd="8" destOrd="0" presId="urn:microsoft.com/office/officeart/2005/8/layout/cycle5"/>
    <dgm:cxn modelId="{16710BFC-84D9-7A48-800F-346232B504F8}" type="presParOf" srcId="{DE89C68E-5B41-C949-B641-6B5A6E7CA16E}" destId="{439D046F-F965-AE40-9CC0-5240E406D318}" srcOrd="9" destOrd="0" presId="urn:microsoft.com/office/officeart/2005/8/layout/cycle5"/>
    <dgm:cxn modelId="{C93AF0AF-7A2D-AC40-9E92-08B900B502D7}" type="presParOf" srcId="{DE89C68E-5B41-C949-B641-6B5A6E7CA16E}" destId="{1518E304-E6D4-7C48-95B1-1FDBD09AA4D6}" srcOrd="10" destOrd="0" presId="urn:microsoft.com/office/officeart/2005/8/layout/cycle5"/>
    <dgm:cxn modelId="{FFEE45D8-70E9-6B4C-BBF8-F8CCF4958500}" type="presParOf" srcId="{DE89C68E-5B41-C949-B641-6B5A6E7CA16E}" destId="{0D777465-2E9D-E748-96EB-2B8D1A57D3F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6E1A5-EC8D-434B-BD76-5AC4498C8F7C}">
      <dsp:nvSpPr>
        <dsp:cNvPr id="0" name=""/>
        <dsp:cNvSpPr/>
      </dsp:nvSpPr>
      <dsp:spPr>
        <a:xfrm>
          <a:off x="3291385" y="1196"/>
          <a:ext cx="1627652" cy="105797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Phase 1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</a:rPr>
            <a:t>Identify Practice &amp; Delivery Gaps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3343031" y="52842"/>
        <a:ext cx="1524360" cy="954682"/>
      </dsp:txXfrm>
    </dsp:sp>
    <dsp:sp modelId="{C576F1D5-9FDD-9041-8DF0-516DCAEB03B7}">
      <dsp:nvSpPr>
        <dsp:cNvPr id="0" name=""/>
        <dsp:cNvSpPr/>
      </dsp:nvSpPr>
      <dsp:spPr>
        <a:xfrm>
          <a:off x="2357351" y="530183"/>
          <a:ext cx="3495721" cy="3495721"/>
        </a:xfrm>
        <a:custGeom>
          <a:avLst/>
          <a:gdLst/>
          <a:ahLst/>
          <a:cxnLst/>
          <a:rect l="0" t="0" r="0" b="0"/>
          <a:pathLst>
            <a:path>
              <a:moveTo>
                <a:pt x="2786364" y="341970"/>
              </a:moveTo>
              <a:arcTo wR="1747860" hR="1747860" stAng="18387153" swAng="1633682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FEDA8-66AC-FF41-A882-54574F5A1EA7}">
      <dsp:nvSpPr>
        <dsp:cNvPr id="0" name=""/>
        <dsp:cNvSpPr/>
      </dsp:nvSpPr>
      <dsp:spPr>
        <a:xfrm>
          <a:off x="5039246" y="1749057"/>
          <a:ext cx="1627652" cy="105797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1400" b="1" kern="1200" dirty="0" smtClean="0">
              <a:solidFill>
                <a:srgbClr val="000000"/>
              </a:solidFill>
            </a:rPr>
            <a:t>Phase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1400" kern="1200" dirty="0" smtClean="0">
              <a:solidFill>
                <a:srgbClr val="000000"/>
              </a:solidFill>
            </a:rPr>
            <a:t>Treatment Selection &amp; Adoption Decision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5090892" y="1800703"/>
        <a:ext cx="1524360" cy="954682"/>
      </dsp:txXfrm>
    </dsp:sp>
    <dsp:sp modelId="{E701690F-3D60-E845-B918-E6FFB8F43A60}">
      <dsp:nvSpPr>
        <dsp:cNvPr id="0" name=""/>
        <dsp:cNvSpPr/>
      </dsp:nvSpPr>
      <dsp:spPr>
        <a:xfrm>
          <a:off x="2357351" y="530183"/>
          <a:ext cx="3495721" cy="3495721"/>
        </a:xfrm>
        <a:custGeom>
          <a:avLst/>
          <a:gdLst/>
          <a:ahLst/>
          <a:cxnLst/>
          <a:rect l="0" t="0" r="0" b="0"/>
          <a:pathLst>
            <a:path>
              <a:moveTo>
                <a:pt x="3314531" y="2522818"/>
              </a:moveTo>
              <a:arcTo wR="1747860" hR="1747860" stAng="1579164" swAng="1633682"/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935900E6-3D08-9D44-8479-3AD79C17CBE1}">
      <dsp:nvSpPr>
        <dsp:cNvPr id="0" name=""/>
        <dsp:cNvSpPr/>
      </dsp:nvSpPr>
      <dsp:spPr>
        <a:xfrm>
          <a:off x="3291385" y="3496918"/>
          <a:ext cx="1627652" cy="105797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Phase 3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</a:rPr>
            <a:t>Planning for Implementation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3343031" y="3548564"/>
        <a:ext cx="1524360" cy="954682"/>
      </dsp:txXfrm>
    </dsp:sp>
    <dsp:sp modelId="{0B53B65D-84E6-DF4C-8F1C-69FB821EA660}">
      <dsp:nvSpPr>
        <dsp:cNvPr id="0" name=""/>
        <dsp:cNvSpPr/>
      </dsp:nvSpPr>
      <dsp:spPr>
        <a:xfrm>
          <a:off x="2357351" y="530183"/>
          <a:ext cx="3495721" cy="3495721"/>
        </a:xfrm>
        <a:custGeom>
          <a:avLst/>
          <a:gdLst/>
          <a:ahLst/>
          <a:cxnLst/>
          <a:rect l="0" t="0" r="0" b="0"/>
          <a:pathLst>
            <a:path>
              <a:moveTo>
                <a:pt x="709357" y="3153751"/>
              </a:moveTo>
              <a:arcTo wR="1747860" hR="1747860" stAng="7587153" swAng="1633682"/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439D046F-F965-AE40-9CC0-5240E406D318}">
      <dsp:nvSpPr>
        <dsp:cNvPr id="0" name=""/>
        <dsp:cNvSpPr/>
      </dsp:nvSpPr>
      <dsp:spPr>
        <a:xfrm>
          <a:off x="1543524" y="1749057"/>
          <a:ext cx="1627652" cy="105797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Phase 4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</a:rPr>
            <a:t>Implementation &amp; Sustainment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1595170" y="1800703"/>
        <a:ext cx="1524360" cy="954682"/>
      </dsp:txXfrm>
    </dsp:sp>
    <dsp:sp modelId="{0D777465-2E9D-E748-96EB-2B8D1A57D3F5}">
      <dsp:nvSpPr>
        <dsp:cNvPr id="0" name=""/>
        <dsp:cNvSpPr/>
      </dsp:nvSpPr>
      <dsp:spPr>
        <a:xfrm>
          <a:off x="2357351" y="530183"/>
          <a:ext cx="3495721" cy="3495721"/>
        </a:xfrm>
        <a:custGeom>
          <a:avLst/>
          <a:gdLst/>
          <a:ahLst/>
          <a:cxnLst/>
          <a:rect l="0" t="0" r="0" b="0"/>
          <a:pathLst>
            <a:path>
              <a:moveTo>
                <a:pt x="181189" y="972903"/>
              </a:moveTo>
              <a:arcTo wR="1747860" hR="1747860" stAng="12379164" swAng="1633682"/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E1C7-D494-324F-AF14-2870A1F6C425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E10-5888-FB4A-850E-CDD7DFDF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CD1D5AC-D3F1-6447-86B1-B2E2F9A43B4D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E949-4CD5-A54B-B7CB-7C8D6C004BF2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A240-010F-A244-979F-67A9AEA0D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4894967" y="1704975"/>
            <a:ext cx="1714500" cy="0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538583"/>
              </p:ext>
            </p:extLst>
          </p:nvPr>
        </p:nvGraphicFramePr>
        <p:xfrm>
          <a:off x="-19268" y="1174093"/>
          <a:ext cx="8210424" cy="455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4113917" y="2238375"/>
            <a:ext cx="0" cy="2414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3004" y="3508375"/>
            <a:ext cx="18494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585404" y="3273425"/>
            <a:ext cx="4111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01279" y="2254250"/>
            <a:ext cx="3175" cy="103505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58242" y="3724275"/>
            <a:ext cx="4079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66229" y="3724275"/>
            <a:ext cx="0" cy="949325"/>
          </a:xfrm>
          <a:prstGeom prst="straightConnector1">
            <a:avLst/>
          </a:prstGeom>
          <a:ln>
            <a:prstDash val="dash"/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490154" y="3724275"/>
            <a:ext cx="4763" cy="949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90154" y="3724275"/>
            <a:ext cx="522288" cy="0"/>
          </a:xfrm>
          <a:prstGeom prst="line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4734629" y="1166813"/>
            <a:ext cx="2087563" cy="1489075"/>
          </a:xfrm>
          <a:prstGeom prst="arc">
            <a:avLst>
              <a:gd name="adj1" fmla="val 12441087"/>
              <a:gd name="adj2" fmla="val 20405233"/>
            </a:avLst>
          </a:prstGeom>
          <a:ln>
            <a:prstDash val="sysDash"/>
            <a:headEnd type="arrow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6609467" y="1049338"/>
            <a:ext cx="1612900" cy="131445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/>
              <a:t>Preparation</a:t>
            </a:r>
            <a:r>
              <a:rPr lang="en-US" sz="1400" dirty="0"/>
              <a:t> for              ACT SMART</a:t>
            </a:r>
          </a:p>
        </p:txBody>
      </p:sp>
    </p:spTree>
    <p:extLst>
      <p:ext uri="{BB962C8B-B14F-4D97-AF65-F5344CB8AC3E}">
        <p14:creationId xmlns:p14="http://schemas.microsoft.com/office/powerpoint/2010/main" val="315481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College of Sciences, San Diego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Drahota</dc:creator>
  <cp:lastModifiedBy>Amy Drahota</cp:lastModifiedBy>
  <cp:revision>1</cp:revision>
  <dcterms:created xsi:type="dcterms:W3CDTF">2014-08-30T17:02:40Z</dcterms:created>
  <dcterms:modified xsi:type="dcterms:W3CDTF">2014-08-30T17:03:20Z</dcterms:modified>
</cp:coreProperties>
</file>