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0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024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9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00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5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6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5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5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4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401A-15CC-404F-95BD-1B6A558459B8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51B06D-0B12-4105-A16B-30D8B5CD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074498"/>
            <a:ext cx="7766936" cy="1646302"/>
          </a:xfrm>
        </p:spPr>
        <p:txBody>
          <a:bodyPr/>
          <a:lstStyle/>
          <a:p>
            <a:r>
              <a:rPr lang="ko-KR" altLang="en-US" sz="4000" dirty="0" smtClean="0"/>
              <a:t>기계학습 </a:t>
            </a:r>
            <a:r>
              <a:rPr lang="en-US" altLang="ko-KR" sz="4000" dirty="0" smtClean="0"/>
              <a:t>4</a:t>
            </a:r>
            <a:r>
              <a:rPr lang="ko-KR" altLang="en-US" sz="4000" dirty="0" smtClean="0"/>
              <a:t>주차 과제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319313"/>
            <a:ext cx="7766936" cy="1096899"/>
          </a:xfrm>
        </p:spPr>
        <p:txBody>
          <a:bodyPr/>
          <a:lstStyle/>
          <a:p>
            <a:r>
              <a:rPr lang="en-US" altLang="ko-KR" dirty="0" smtClean="0"/>
              <a:t>202125026 </a:t>
            </a:r>
            <a:r>
              <a:rPr lang="ko-KR" altLang="en-US" dirty="0" err="1" smtClean="0"/>
              <a:t>이학호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03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444" y="1292225"/>
            <a:ext cx="3886200" cy="39719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334" y="1292225"/>
            <a:ext cx="3854528" cy="305533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plt.xlabel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축의 이름</a:t>
            </a:r>
            <a:endParaRPr lang="en-US" altLang="ko-KR" dirty="0" smtClean="0"/>
          </a:p>
          <a:p>
            <a:r>
              <a:rPr lang="en-US" altLang="ko-KR" dirty="0" err="1" smtClean="0"/>
              <a:t>plt.ylabel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이름</a:t>
            </a:r>
            <a:endParaRPr lang="en-US" altLang="ko-KR" dirty="0" smtClean="0"/>
          </a:p>
          <a:p>
            <a:r>
              <a:rPr lang="en-US" altLang="ko-KR" dirty="0" err="1"/>
              <a:t>p</a:t>
            </a:r>
            <a:r>
              <a:rPr lang="en-US" altLang="ko-KR" dirty="0" err="1" smtClean="0"/>
              <a:t>lt.ylim</a:t>
            </a:r>
            <a:r>
              <a:rPr lang="en-US" altLang="ko-KR" dirty="0" smtClean="0"/>
              <a:t> = y</a:t>
            </a:r>
            <a:r>
              <a:rPr lang="ko-KR" altLang="en-US" dirty="0" smtClean="0"/>
              <a:t>축의 최소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최댓값 지정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[0,100] </a:t>
            </a:r>
            <a:r>
              <a:rPr lang="ko-KR" altLang="en-US" dirty="0" smtClean="0"/>
              <a:t>으로 지정해서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 나온 상태</a:t>
            </a:r>
            <a:endParaRPr lang="en-US" altLang="ko-KR" dirty="0" smtClean="0"/>
          </a:p>
          <a:p>
            <a:r>
              <a:rPr lang="en-US" altLang="ko-KR" dirty="0" err="1"/>
              <a:t>p</a:t>
            </a:r>
            <a:r>
              <a:rPr lang="en-US" altLang="ko-KR" dirty="0" err="1" smtClean="0"/>
              <a:t>lt.title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그래프의 제목</a:t>
            </a:r>
            <a:endParaRPr lang="en-US" altLang="ko-KR" dirty="0" smtClean="0"/>
          </a:p>
          <a:p>
            <a:r>
              <a:rPr lang="en-US" altLang="ko-KR" dirty="0" err="1" smtClean="0"/>
              <a:t>plt.show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입력하지 않으면 그래프가 출력되지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축은 별도로 지정하지 않아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출력될 최댓값까지 모두 출력된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2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156" y="1316037"/>
            <a:ext cx="3914775" cy="392430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0215" y="1316037"/>
            <a:ext cx="3854528" cy="2584449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와 다르게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lim</a:t>
            </a:r>
            <a:r>
              <a:rPr lang="ko-KR" altLang="en-US" dirty="0" smtClean="0"/>
              <a:t>값만 </a:t>
            </a:r>
            <a:r>
              <a:rPr lang="ko-KR" altLang="en-US" dirty="0" err="1" smtClean="0"/>
              <a:t>지정했으므로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130</a:t>
            </a:r>
            <a:r>
              <a:rPr lang="ko-KR" altLang="en-US" dirty="0" smtClean="0"/>
              <a:t>까지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plt.hist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막대그래프</a:t>
            </a:r>
            <a:endParaRPr lang="en-US" altLang="ko-KR" dirty="0" smtClean="0"/>
          </a:p>
          <a:p>
            <a:r>
              <a:rPr lang="en-US" altLang="ko-KR" dirty="0" err="1" smtClean="0"/>
              <a:t>plt.hist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item_price,bins</a:t>
            </a:r>
            <a:r>
              <a:rPr lang="en-US" altLang="ko-KR" dirty="0" smtClean="0"/>
              <a:t> = 30)</a:t>
            </a:r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itme_price</a:t>
            </a:r>
            <a:r>
              <a:rPr lang="ko-KR" altLang="en-US" dirty="0" smtClean="0"/>
              <a:t>를 지정한 </a:t>
            </a:r>
            <a:r>
              <a:rPr lang="en-US" altLang="ko-KR" dirty="0" smtClean="0"/>
              <a:t>bins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(30)</a:t>
            </a:r>
            <a:r>
              <a:rPr lang="ko-KR" altLang="en-US" dirty="0" smtClean="0"/>
              <a:t>으로 나누어 출력한 모습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365445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100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기계학습 4주차 과제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4주차 과제</dc:title>
  <dc:creator>Owner</dc:creator>
  <cp:lastModifiedBy>Owner</cp:lastModifiedBy>
  <cp:revision>2</cp:revision>
  <dcterms:created xsi:type="dcterms:W3CDTF">2023-04-02T12:21:00Z</dcterms:created>
  <dcterms:modified xsi:type="dcterms:W3CDTF">2023-04-02T13:12:42Z</dcterms:modified>
</cp:coreProperties>
</file>