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5609C-3A91-48F4-8BB3-F4DE7EC3B651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F5EF-B6C2-43C5-8082-F6586A9AD6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2F63D-4217-43D3-BE92-98B9C280FD82}" type="slidenum">
              <a:rPr lang="en-GB" smtClean="0">
                <a:ea typeface="ＭＳ Ｐゴシック" pitchFamily="34" charset="-128"/>
              </a:rPr>
              <a:pPr/>
              <a:t>1</a:t>
            </a:fld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2F63D-4217-43D3-BE92-98B9C280FD82}" type="slidenum">
              <a:rPr lang="en-GB" smtClean="0">
                <a:ea typeface="ＭＳ Ｐゴシック" pitchFamily="34" charset="-128"/>
              </a:rPr>
              <a:pPr/>
              <a:t>2</a:t>
            </a:fld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2F63D-4217-43D3-BE92-98B9C280FD82}" type="slidenum">
              <a:rPr lang="en-GB" smtClean="0">
                <a:ea typeface="ＭＳ Ｐゴシック" pitchFamily="34" charset="-128"/>
              </a:rPr>
              <a:pPr/>
              <a:t>3</a:t>
            </a:fld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2F63D-4217-43D3-BE92-98B9C280FD82}" type="slidenum">
              <a:rPr lang="en-GB" smtClean="0">
                <a:ea typeface="ＭＳ Ｐゴシック" pitchFamily="34" charset="-128"/>
              </a:rPr>
              <a:pPr/>
              <a:t>4</a:t>
            </a:fld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>
          <a:xfrm>
            <a:off x="209549" y="123825"/>
            <a:ext cx="8505826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540F-0557-4F52-B4D4-5348D6AD5767}" type="datetimeFigureOut">
              <a:rPr lang="ko-KR" altLang="en-US" smtClean="0"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193A-D724-49C6-8C62-1335B27378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GB" sz="2200" b="1" i="0" smtClean="0">
                <a:solidFill>
                  <a:srgbClr val="003D7A"/>
                </a:solidFill>
                <a:latin typeface="Arial"/>
                <a:ea typeface="Dotum"/>
                <a:cs typeface="+mj-cs"/>
                <a:sym typeface="Arial"/>
              </a:rPr>
              <a:t>가상 머신 스냅샷 삭제</a:t>
            </a:r>
            <a:r>
              <a:rPr lang="en-GB" altLang="ko-KR" sz="2200" b="1" i="0" smtClean="0">
                <a:solidFill>
                  <a:srgbClr val="003D7A"/>
                </a:solidFill>
                <a:latin typeface="Arial"/>
                <a:ea typeface="Dotum"/>
                <a:cs typeface="+mj-cs"/>
                <a:sym typeface="Arial"/>
              </a:rPr>
              <a:t>(1) </a:t>
            </a:r>
            <a:endParaRPr lang="en-GB" altLang="ko-KR" sz="2200" b="1" i="0">
              <a:solidFill>
                <a:srgbClr val="003D7A"/>
              </a:solidFill>
              <a:latin typeface="Arial"/>
              <a:ea typeface="Dotum"/>
              <a:cs typeface="+mj-cs"/>
              <a:sym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6914" y="1425992"/>
            <a:ext cx="2777605" cy="7301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ko-KR" altLang="en-GB" sz="16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기본 디스크</a:t>
            </a:r>
            <a:r>
              <a:rPr lang="en-GB" altLang="ko-KR" sz="16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(5GB)</a:t>
            </a:r>
            <a:endParaRPr lang="en-GB" altLang="ko-KR" sz="16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944292" y="2158580"/>
            <a:ext cx="920578" cy="730368"/>
            <a:chOff x="2323895" y="3360717"/>
            <a:chExt cx="736600" cy="546265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H="1">
              <a:off x="2339437" y="3360717"/>
              <a:ext cx="1" cy="546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323895" y="3904992"/>
              <a:ext cx="73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4489694" y="2707002"/>
            <a:ext cx="4002721" cy="1838104"/>
            <a:chOff x="4489694" y="2707002"/>
            <a:chExt cx="4002721" cy="1838104"/>
          </a:xfrm>
        </p:grpSpPr>
        <p:grpSp>
          <p:nvGrpSpPr>
            <p:cNvPr id="4" name="Group 6"/>
            <p:cNvGrpSpPr/>
            <p:nvPr/>
          </p:nvGrpSpPr>
          <p:grpSpPr>
            <a:xfrm>
              <a:off x="4489694" y="3458375"/>
              <a:ext cx="3920392" cy="1086731"/>
              <a:chOff x="4885597" y="4217431"/>
              <a:chExt cx="3136900" cy="812800"/>
            </a:xfrm>
          </p:grpSpPr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4885597" y="4344431"/>
                <a:ext cx="2222500" cy="5461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buNone/>
                </a:pPr>
                <a:r>
                  <a:rPr lang="en-GB" altLang="ko-KR" sz="1800" b="0" i="0" smtClean="0">
                    <a:solidFill>
                      <a:srgbClr val="FFFFFF"/>
                    </a:solidFill>
                    <a:latin typeface="Arial"/>
                    <a:ea typeface="Dotum"/>
                    <a:cs typeface="+mn-cs"/>
                    <a:sym typeface="Arial"/>
                  </a:rPr>
                  <a:t>snap02 </a:t>
                </a:r>
                <a:r>
                  <a:rPr lang="ko-KR" altLang="en-GB" sz="1800" b="0" i="0" smtClean="0">
                    <a:solidFill>
                      <a:srgbClr val="FFFFFF"/>
                    </a:solidFill>
                    <a:latin typeface="Arial"/>
                    <a:ea typeface="Dotum"/>
                    <a:cs typeface="+mn-cs"/>
                    <a:sym typeface="Arial"/>
                  </a:rPr>
                  <a:t>델타</a:t>
                </a:r>
                <a:r>
                  <a:rPr lang="en-GB" altLang="ko-KR" sz="1800" b="0" i="0" smtClean="0">
                    <a:solidFill>
                      <a:srgbClr val="FFFFFF"/>
                    </a:solidFill>
                    <a:latin typeface="Arial"/>
                    <a:ea typeface="Dotum"/>
                    <a:cs typeface="+mn-cs"/>
                    <a:sym typeface="Arial"/>
                  </a:rPr>
                  <a:t>(2GB)</a:t>
                </a:r>
                <a:endParaRPr lang="en-GB" altLang="ko-KR" sz="1800" b="0" i="0">
                  <a:solidFill>
                    <a:srgbClr val="FFFFFF"/>
                  </a:solidFill>
                  <a:latin typeface="Arial"/>
                  <a:ea typeface="Dotum"/>
                  <a:cs typeface="+mn-cs"/>
                  <a:sym typeface="Arial"/>
                </a:endParaRPr>
              </a:p>
            </p:txBody>
          </p:sp>
          <p:sp>
            <p:nvSpPr>
              <p:cNvPr id="22" name="AutoShape 10"/>
              <p:cNvSpPr>
                <a:spLocks noChangeArrowheads="1"/>
              </p:cNvSpPr>
              <p:nvPr/>
            </p:nvSpPr>
            <p:spPr bwMode="auto">
              <a:xfrm>
                <a:off x="7298597" y="4217431"/>
                <a:ext cx="723900" cy="812800"/>
              </a:xfrm>
              <a:prstGeom prst="sun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320299" y="2707002"/>
              <a:ext cx="1172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ko-KR" altLang="en-GB" sz="1800" b="0" i="0" smtClean="0">
                  <a:solidFill>
                    <a:srgbClr val="000000"/>
                  </a:solidFill>
                  <a:latin typeface="Arial"/>
                  <a:ea typeface="Dotum"/>
                  <a:cs typeface="+mn-cs"/>
                  <a:sym typeface="Arial"/>
                </a:rPr>
                <a:t>현재 위치</a:t>
              </a:r>
              <a:endParaRPr lang="ko-KR" altLang="en-GB" sz="1800" b="0" i="0">
                <a:solidFill>
                  <a:srgbClr val="000000"/>
                </a:solidFill>
                <a:latin typeface="Arial"/>
                <a:ea typeface="Dotum"/>
                <a:cs typeface="+mn-cs"/>
                <a:sym typeface="Arial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865908" y="2500049"/>
            <a:ext cx="2777605" cy="730148"/>
          </a:xfrm>
          <a:prstGeom prst="rect">
            <a:avLst/>
          </a:prstGeom>
          <a:solidFill>
            <a:srgbClr val="6EB240"/>
          </a:solidFill>
          <a:ln w="31750" cmpd="tri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snap01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(1GB)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grpSp>
        <p:nvGrpSpPr>
          <p:cNvPr id="5" name="Group 25"/>
          <p:cNvGrpSpPr/>
          <p:nvPr/>
        </p:nvGrpSpPr>
        <p:grpSpPr>
          <a:xfrm>
            <a:off x="3583803" y="3239454"/>
            <a:ext cx="920578" cy="730368"/>
            <a:chOff x="2323895" y="3360717"/>
            <a:chExt cx="736600" cy="546265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H="1">
              <a:off x="2339437" y="3360717"/>
              <a:ext cx="1" cy="546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2323895" y="3904992"/>
              <a:ext cx="73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639312" y="1436643"/>
            <a:ext cx="2777605" cy="7301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ko-KR" altLang="en-GB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기본 디스크</a:t>
            </a:r>
            <a:r>
              <a:rPr lang="en-GB" altLang="ko-KR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(5GB) +</a:t>
            </a:r>
            <a:br>
              <a:rPr lang="en-GB" altLang="ko-KR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</a:br>
            <a:r>
              <a:rPr lang="en-GB" altLang="ko-KR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snap01 </a:t>
            </a:r>
            <a:r>
              <a:rPr lang="ko-KR" altLang="en-GB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데이터</a:t>
            </a:r>
            <a:endParaRPr lang="ko-KR" altLang="en-GB" sz="1800" b="0" i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Dotum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5937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-0.24983 -0.1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EB24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0.17222 -0.1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GB" sz="2200" b="1" i="0" smtClean="0">
                <a:solidFill>
                  <a:srgbClr val="003D7A"/>
                </a:solidFill>
                <a:latin typeface="Arial"/>
                <a:ea typeface="Dotum"/>
                <a:cs typeface="+mj-cs"/>
                <a:sym typeface="Arial"/>
              </a:rPr>
              <a:t>가상 머신 스냅샷 삭제</a:t>
            </a:r>
            <a:r>
              <a:rPr lang="en-GB" altLang="ko-KR" sz="2200" b="1" i="0" smtClean="0">
                <a:solidFill>
                  <a:srgbClr val="003D7A"/>
                </a:solidFill>
                <a:latin typeface="Arial"/>
                <a:ea typeface="Dotum"/>
                <a:cs typeface="+mj-cs"/>
                <a:sym typeface="Arial"/>
              </a:rPr>
              <a:t>(2) </a:t>
            </a:r>
            <a:endParaRPr lang="en-GB" altLang="ko-KR" sz="2200" b="1" i="0">
              <a:solidFill>
                <a:srgbClr val="003D7A"/>
              </a:solidFill>
              <a:latin typeface="Arial"/>
              <a:ea typeface="Dotum"/>
              <a:cs typeface="+mj-cs"/>
              <a:sym typeface="Arial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47164" y="1764089"/>
            <a:ext cx="2433918" cy="1409415"/>
            <a:chOff x="1402880" y="2718831"/>
            <a:chExt cx="1996817" cy="109419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402880" y="2718831"/>
              <a:ext cx="1996817" cy="5461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ko-KR" altLang="en-GB" sz="1800" b="0" i="0" smtClean="0">
                  <a:solidFill>
                    <a:srgbClr val="FFFFFF"/>
                  </a:solidFill>
                  <a:latin typeface="Arial"/>
                  <a:ea typeface="Dotum"/>
                  <a:cs typeface="+mn-cs"/>
                  <a:sym typeface="Arial"/>
                </a:rPr>
                <a:t>기본 디스크</a:t>
              </a:r>
              <a:r>
                <a:rPr lang="en-GB" altLang="ko-KR" sz="1800" b="0" i="0" smtClean="0">
                  <a:solidFill>
                    <a:srgbClr val="FFFFFF"/>
                  </a:solidFill>
                  <a:latin typeface="Arial"/>
                  <a:ea typeface="Dotum"/>
                  <a:cs typeface="+mn-cs"/>
                  <a:sym typeface="Arial"/>
                </a:rPr>
                <a:t>(5GB)</a:t>
              </a:r>
              <a:endParaRPr lang="en-GB" altLang="ko-KR" sz="1800" b="0" i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231297" y="3266756"/>
              <a:ext cx="736600" cy="546265"/>
              <a:chOff x="2323895" y="3360717"/>
              <a:chExt cx="736600" cy="546265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H="1">
                <a:off x="2339437" y="3360717"/>
                <a:ext cx="1" cy="5462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2323895" y="3904992"/>
                <a:ext cx="736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" name="Group 7"/>
          <p:cNvGrpSpPr/>
          <p:nvPr/>
        </p:nvGrpSpPr>
        <p:grpSpPr>
          <a:xfrm>
            <a:off x="6828815" y="2969656"/>
            <a:ext cx="1172116" cy="1723866"/>
            <a:chOff x="7140464" y="3655456"/>
            <a:chExt cx="975064" cy="1374775"/>
          </a:xfrm>
        </p:grpSpPr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7298597" y="4217431"/>
              <a:ext cx="723900" cy="8128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140464" y="3655456"/>
              <a:ext cx="975064" cy="294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ko-KR" altLang="en-GB" sz="1800" b="0" i="0" smtClean="0">
                  <a:solidFill>
                    <a:srgbClr val="000000"/>
                  </a:solidFill>
                  <a:latin typeface="Arial"/>
                  <a:ea typeface="Dotum"/>
                  <a:cs typeface="+mn-cs"/>
                  <a:sym typeface="Arial"/>
                </a:rPr>
                <a:t>현재 위치</a:t>
              </a:r>
              <a:endParaRPr lang="ko-KR" altLang="en-GB" sz="1800" b="0" i="0">
                <a:solidFill>
                  <a:srgbClr val="000000"/>
                </a:solidFill>
                <a:latin typeface="Arial"/>
                <a:ea typeface="Dotum"/>
                <a:cs typeface="+mn-cs"/>
                <a:sym typeface="Arial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771953" y="2913065"/>
            <a:ext cx="2566529" cy="6617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snap01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(1GB)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307373" y="3887231"/>
            <a:ext cx="2564074" cy="657876"/>
          </a:xfrm>
          <a:prstGeom prst="rect">
            <a:avLst/>
          </a:prstGeom>
          <a:ln w="31750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snap02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(2GB)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grpSp>
        <p:nvGrpSpPr>
          <p:cNvPr id="5" name="Group 25"/>
          <p:cNvGrpSpPr/>
          <p:nvPr/>
        </p:nvGrpSpPr>
        <p:grpSpPr>
          <a:xfrm>
            <a:off x="3536127" y="3573186"/>
            <a:ext cx="736600" cy="546265"/>
            <a:chOff x="2323895" y="3360717"/>
            <a:chExt cx="736600" cy="546265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H="1">
              <a:off x="2339437" y="3360717"/>
              <a:ext cx="1" cy="546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2323895" y="3904992"/>
              <a:ext cx="73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760000" y="2927827"/>
            <a:ext cx="2566529" cy="6617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snap01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(1GB) +</a:t>
            </a:r>
            <a:b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</a:b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snap02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(2GB)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76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0.16597 -0.139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0" y="-7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18038 -0.143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-72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981D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GB" sz="2200" b="1" i="0" smtClean="0">
                <a:solidFill>
                  <a:srgbClr val="003D7A"/>
                </a:solidFill>
                <a:latin typeface="Arial"/>
                <a:ea typeface="Dotum"/>
                <a:cs typeface="+mj-cs"/>
                <a:sym typeface="Arial"/>
              </a:rPr>
              <a:t>가상 머신 스냅샷 삭제</a:t>
            </a:r>
            <a:r>
              <a:rPr lang="en-GB" altLang="ko-KR" sz="2200" b="1" i="0" smtClean="0">
                <a:solidFill>
                  <a:srgbClr val="003D7A"/>
                </a:solidFill>
                <a:latin typeface="Arial"/>
                <a:ea typeface="Dotum"/>
                <a:cs typeface="+mj-cs"/>
                <a:sym typeface="Arial"/>
              </a:rPr>
              <a:t>(3) </a:t>
            </a:r>
            <a:endParaRPr lang="en-GB" altLang="ko-KR" sz="2200" b="1" i="0">
              <a:solidFill>
                <a:srgbClr val="003D7A"/>
              </a:solidFill>
              <a:latin typeface="Arial"/>
              <a:ea typeface="Dotum"/>
              <a:cs typeface="+mj-cs"/>
              <a:sym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85801" y="1734671"/>
            <a:ext cx="2743200" cy="6024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기본 디스크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(5GB)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908567" y="2353235"/>
            <a:ext cx="736600" cy="787433"/>
            <a:chOff x="2323895" y="3360717"/>
            <a:chExt cx="736600" cy="546265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H="1">
              <a:off x="2339437" y="3360717"/>
              <a:ext cx="1" cy="546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323895" y="3904992"/>
              <a:ext cx="73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677826" y="2905312"/>
            <a:ext cx="2754786" cy="6320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snap01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(1GB)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5465312" y="1955514"/>
            <a:ext cx="1172116" cy="1728980"/>
            <a:chOff x="7205631" y="3028114"/>
            <a:chExt cx="841817" cy="1374775"/>
          </a:xfrm>
        </p:grpSpPr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7267742" y="3590089"/>
              <a:ext cx="723900" cy="8128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205631" y="3028114"/>
              <a:ext cx="841817" cy="293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GB" sz="1800" b="0" i="0" smtClean="0">
                  <a:solidFill>
                    <a:srgbClr val="000000"/>
                  </a:solidFill>
                  <a:latin typeface="Arial"/>
                  <a:ea typeface="Dotum"/>
                  <a:cs typeface="+mn-cs"/>
                  <a:sym typeface="Arial"/>
                </a:rPr>
                <a:t>현재 위치</a:t>
              </a:r>
              <a:endParaRPr lang="ko-KR" altLang="en-GB" sz="1800" b="0" i="0">
                <a:solidFill>
                  <a:srgbClr val="000000"/>
                </a:solidFill>
                <a:latin typeface="Arial"/>
                <a:ea typeface="Dotum"/>
                <a:cs typeface="+mn-cs"/>
                <a:sym typeface="Arial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993327" y="3546290"/>
            <a:ext cx="3684944" cy="1227413"/>
            <a:chOff x="4141245" y="4084174"/>
            <a:chExt cx="2966852" cy="748922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85597" y="4463876"/>
              <a:ext cx="2222500" cy="369220"/>
            </a:xfrm>
            <a:prstGeom prst="rect">
              <a:avLst/>
            </a:prstGeom>
            <a:ln w="31750">
              <a:solidFill>
                <a:srgbClr val="FF0000"/>
              </a:solidFill>
              <a:prstDash val="sysDash"/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buNone/>
              </a:pPr>
              <a:r>
                <a:rPr lang="en-GB" altLang="ko-KR" sz="1800" b="0" i="0" smtClean="0">
                  <a:solidFill>
                    <a:srgbClr val="FFFFFF"/>
                  </a:solidFill>
                  <a:latin typeface="Arial"/>
                  <a:ea typeface="Dotum"/>
                  <a:cs typeface="+mn-cs"/>
                  <a:sym typeface="Arial"/>
                </a:rPr>
                <a:t>snap02 </a:t>
              </a:r>
              <a:r>
                <a:rPr lang="ko-KR" altLang="en-GB" sz="1800" b="0" i="0" smtClean="0">
                  <a:solidFill>
                    <a:srgbClr val="FFFFFF"/>
                  </a:solidFill>
                  <a:latin typeface="Arial"/>
                  <a:ea typeface="Dotum"/>
                  <a:cs typeface="+mn-cs"/>
                  <a:sym typeface="Arial"/>
                </a:rPr>
                <a:t>델타</a:t>
              </a:r>
              <a:r>
                <a:rPr lang="en-GB" altLang="ko-KR" sz="1800" b="0" i="0" smtClean="0">
                  <a:solidFill>
                    <a:srgbClr val="FFFFFF"/>
                  </a:solidFill>
                  <a:latin typeface="Arial"/>
                  <a:ea typeface="Dotum"/>
                  <a:cs typeface="+mn-cs"/>
                  <a:sym typeface="Arial"/>
                </a:rPr>
                <a:t>(2GB)</a:t>
              </a:r>
              <a:endParaRPr lang="en-GB" altLang="ko-KR" sz="1800" b="0" i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endParaRPr>
            </a:p>
          </p:txBody>
        </p:sp>
        <p:grpSp>
          <p:nvGrpSpPr>
            <p:cNvPr id="5" name="Group 25"/>
            <p:cNvGrpSpPr/>
            <p:nvPr/>
          </p:nvGrpSpPr>
          <p:grpSpPr>
            <a:xfrm>
              <a:off x="4141245" y="4084174"/>
              <a:ext cx="736600" cy="546265"/>
              <a:chOff x="2323895" y="3360717"/>
              <a:chExt cx="736600" cy="546265"/>
            </a:xfrm>
          </p:grpSpPr>
          <p:sp>
            <p:nvSpPr>
              <p:cNvPr id="27" name="Line 4"/>
              <p:cNvSpPr>
                <a:spLocks noChangeShapeType="1"/>
              </p:cNvSpPr>
              <p:nvPr/>
            </p:nvSpPr>
            <p:spPr bwMode="auto">
              <a:xfrm flipH="1">
                <a:off x="2339437" y="3360717"/>
                <a:ext cx="1" cy="5462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Line 5"/>
              <p:cNvSpPr>
                <a:spLocks noChangeShapeType="1"/>
              </p:cNvSpPr>
              <p:nvPr/>
            </p:nvSpPr>
            <p:spPr bwMode="auto">
              <a:xfrm>
                <a:off x="2323895" y="3904992"/>
                <a:ext cx="736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 sz="18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07436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GB" sz="2200" b="1" i="0" smtClean="0">
                <a:solidFill>
                  <a:srgbClr val="003D7A"/>
                </a:solidFill>
                <a:latin typeface="Arial"/>
                <a:ea typeface="Dotum"/>
                <a:cs typeface="+mj-cs"/>
                <a:sym typeface="Arial"/>
              </a:rPr>
              <a:t>모든 가상 머신 스냅샷 삭제 </a:t>
            </a:r>
            <a:endParaRPr lang="ko-KR" altLang="en-GB" sz="2200" b="1" i="0">
              <a:solidFill>
                <a:srgbClr val="003D7A"/>
              </a:solidFill>
              <a:latin typeface="Arial"/>
              <a:ea typeface="Dotum"/>
              <a:cs typeface="+mj-cs"/>
              <a:sym typeface="Arial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881673" y="2177545"/>
            <a:ext cx="736600" cy="780808"/>
            <a:chOff x="2323895" y="3360717"/>
            <a:chExt cx="736600" cy="546265"/>
          </a:xfrm>
        </p:grpSpPr>
        <p:sp>
          <p:nvSpPr>
            <p:cNvPr id="24" name="Line 4"/>
            <p:cNvSpPr>
              <a:spLocks noChangeShapeType="1"/>
            </p:cNvSpPr>
            <p:nvPr/>
          </p:nvSpPr>
          <p:spPr bwMode="auto">
            <a:xfrm flipH="1">
              <a:off x="2339437" y="3360717"/>
              <a:ext cx="1" cy="546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2323895" y="3904992"/>
              <a:ext cx="73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800"/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7183626" y="2606587"/>
            <a:ext cx="1172116" cy="1683025"/>
            <a:chOff x="7214934" y="3028114"/>
            <a:chExt cx="823210" cy="1374775"/>
          </a:xfrm>
        </p:grpSpPr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7267742" y="3590089"/>
              <a:ext cx="723900" cy="8128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7214934" y="3028114"/>
              <a:ext cx="823210" cy="301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GB" sz="1800" b="0" i="0" smtClean="0">
                  <a:solidFill>
                    <a:srgbClr val="000000"/>
                  </a:solidFill>
                  <a:latin typeface="Arial"/>
                  <a:ea typeface="Dotum"/>
                  <a:cs typeface="+mn-cs"/>
                  <a:sym typeface="Arial"/>
                </a:rPr>
                <a:t>현재 위치</a:t>
              </a:r>
              <a:endParaRPr lang="ko-KR" altLang="en-GB" sz="1800" b="0" i="0">
                <a:solidFill>
                  <a:srgbClr val="000000"/>
                </a:solidFill>
                <a:latin typeface="Arial"/>
                <a:ea typeface="Dotum"/>
                <a:cs typeface="+mn-cs"/>
                <a:sym typeface="Arial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3428550" y="3227294"/>
            <a:ext cx="941744" cy="726140"/>
            <a:chOff x="2323895" y="3360717"/>
            <a:chExt cx="736600" cy="546265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auto">
            <a:xfrm flipH="1">
              <a:off x="2339437" y="3360717"/>
              <a:ext cx="1" cy="546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2323895" y="3904992"/>
              <a:ext cx="73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73785" y="1562384"/>
            <a:ext cx="2561085" cy="669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기본 디스크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(5GB)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644412" y="2618371"/>
            <a:ext cx="2599942" cy="622370"/>
          </a:xfrm>
          <a:prstGeom prst="rect">
            <a:avLst/>
          </a:prstGeom>
          <a:ln w="31750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snap01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(1GB)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401503" y="3603812"/>
            <a:ext cx="2550627" cy="618566"/>
          </a:xfrm>
          <a:prstGeom prst="rect">
            <a:avLst/>
          </a:prstGeom>
          <a:ln w="31750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snap02 </a:t>
            </a:r>
            <a:r>
              <a:rPr lang="ko-KR" altLang="en-GB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델타</a:t>
            </a:r>
            <a:r>
              <a:rPr lang="en-GB" altLang="ko-KR" sz="1800" b="0" i="0" smtClean="0">
                <a:solidFill>
                  <a:srgbClr val="FFFFFF"/>
                </a:solidFill>
                <a:latin typeface="Arial"/>
                <a:ea typeface="Dotum"/>
                <a:cs typeface="+mn-cs"/>
                <a:sym typeface="Arial"/>
              </a:rPr>
              <a:t>(2GB)</a:t>
            </a:r>
            <a:endParaRPr lang="en-GB" altLang="ko-KR" sz="1800" b="0" i="0">
              <a:solidFill>
                <a:srgbClr val="FFFFFF"/>
              </a:solidFill>
              <a:latin typeface="Arial"/>
              <a:ea typeface="Dotum"/>
              <a:cs typeface="+mn-cs"/>
              <a:sym typeface="Arial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61084" y="1562383"/>
            <a:ext cx="2561085" cy="669827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ko-KR" altLang="en-GB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기본 디스크</a:t>
            </a:r>
            <a:r>
              <a:rPr lang="en-GB" altLang="ko-KR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(5GB) +</a:t>
            </a:r>
            <a:br>
              <a:rPr lang="en-GB" altLang="ko-KR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</a:br>
            <a:r>
              <a:rPr lang="en-GB" altLang="ko-KR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snap01/02 </a:t>
            </a:r>
            <a:r>
              <a:rPr lang="ko-KR" altLang="en-GB" sz="1800" b="0" i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otum"/>
                <a:cs typeface="+mn-cs"/>
                <a:sym typeface="Arial"/>
              </a:rPr>
              <a:t>데이터</a:t>
            </a:r>
            <a:endParaRPr lang="ko-KR" altLang="en-GB" sz="1800" b="0" i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Dotum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957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20277 -0.1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EB24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1319 L -0.18942 -0.14352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-6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1574 L -0.19011 -0.1162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-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41 -0.14352 L -0.39236 -0.294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0" y="-7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9" grpId="0" animBg="1"/>
      <p:bldP spid="29" grpId="1" animBg="1"/>
      <p:bldP spid="29" grpId="2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화면 슬라이드 쇼(4:3)</PresentationFormat>
  <Paragraphs>27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가상 머신 스냅샷 삭제(1) </vt:lpstr>
      <vt:lpstr>가상 머신 스냅샷 삭제(2) </vt:lpstr>
      <vt:lpstr>가상 머신 스냅샷 삭제(3) </vt:lpstr>
      <vt:lpstr>모든 가상 머신 스냅샷 삭제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 머신 스냅샷 삭제(1) </dc:title>
  <dc:creator>student</dc:creator>
  <cp:lastModifiedBy>student</cp:lastModifiedBy>
  <cp:revision>1</cp:revision>
  <dcterms:created xsi:type="dcterms:W3CDTF">2013-06-03T08:02:54Z</dcterms:created>
  <dcterms:modified xsi:type="dcterms:W3CDTF">2013-06-03T08:03:47Z</dcterms:modified>
</cp:coreProperties>
</file>