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CEC65-C7EC-46A9-80AA-90F1BCD59269}" v="386" dt="2025-03-06T18:58:48.412"/>
    <p1510:client id="{D299028E-27FA-472A-BB55-EA22CEBDAA9D}" v="28" dt="2025-03-06T17:48:26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 Sacho-Tanzer" userId="7fed00ef-b7a0-45af-bd3b-52ebb408555f" providerId="ADAL" clId="{D299028E-27FA-472A-BB55-EA22CEBDAA9D}"/>
    <pc:docChg chg="undo redo custSel addSld modSld">
      <pc:chgData name="Adin Sacho-Tanzer" userId="7fed00ef-b7a0-45af-bd3b-52ebb408555f" providerId="ADAL" clId="{D299028E-27FA-472A-BB55-EA22CEBDAA9D}" dt="2025-03-06T17:51:51.991" v="1425" actId="22"/>
      <pc:docMkLst>
        <pc:docMk/>
      </pc:docMkLst>
      <pc:sldChg chg="modSp mod">
        <pc:chgData name="Adin Sacho-Tanzer" userId="7fed00ef-b7a0-45af-bd3b-52ebb408555f" providerId="ADAL" clId="{D299028E-27FA-472A-BB55-EA22CEBDAA9D}" dt="2025-03-06T17:38:03.798" v="53" actId="20577"/>
        <pc:sldMkLst>
          <pc:docMk/>
          <pc:sldMk cId="1239448520" sldId="256"/>
        </pc:sldMkLst>
        <pc:spChg chg="mod">
          <ac:chgData name="Adin Sacho-Tanzer" userId="7fed00ef-b7a0-45af-bd3b-52ebb408555f" providerId="ADAL" clId="{D299028E-27FA-472A-BB55-EA22CEBDAA9D}" dt="2025-03-06T17:37:57.015" v="19" actId="20577"/>
          <ac:spMkLst>
            <pc:docMk/>
            <pc:sldMk cId="1239448520" sldId="256"/>
            <ac:spMk id="2" creationId="{E8538662-3E7C-CD38-FBAC-BE835ADD634D}"/>
          </ac:spMkLst>
        </pc:spChg>
        <pc:spChg chg="mod">
          <ac:chgData name="Adin Sacho-Tanzer" userId="7fed00ef-b7a0-45af-bd3b-52ebb408555f" providerId="ADAL" clId="{D299028E-27FA-472A-BB55-EA22CEBDAA9D}" dt="2025-03-06T17:38:03.798" v="53" actId="20577"/>
          <ac:spMkLst>
            <pc:docMk/>
            <pc:sldMk cId="1239448520" sldId="256"/>
            <ac:spMk id="3" creationId="{A86E66EC-FEC2-9079-B9E7-386E03BDA0B5}"/>
          </ac:spMkLst>
        </pc:spChg>
      </pc:sldChg>
      <pc:sldChg chg="modSp new mod">
        <pc:chgData name="Adin Sacho-Tanzer" userId="7fed00ef-b7a0-45af-bd3b-52ebb408555f" providerId="ADAL" clId="{D299028E-27FA-472A-BB55-EA22CEBDAA9D}" dt="2025-03-06T17:41:13.681" v="482" actId="20577"/>
        <pc:sldMkLst>
          <pc:docMk/>
          <pc:sldMk cId="622038375" sldId="257"/>
        </pc:sldMkLst>
        <pc:spChg chg="mod">
          <ac:chgData name="Adin Sacho-Tanzer" userId="7fed00ef-b7a0-45af-bd3b-52ebb408555f" providerId="ADAL" clId="{D299028E-27FA-472A-BB55-EA22CEBDAA9D}" dt="2025-03-06T17:38:13.327" v="66" actId="20577"/>
          <ac:spMkLst>
            <pc:docMk/>
            <pc:sldMk cId="622038375" sldId="257"/>
            <ac:spMk id="2" creationId="{A3CBACC3-7188-EB8B-14DB-0A941FE35772}"/>
          </ac:spMkLst>
        </pc:spChg>
        <pc:spChg chg="mod">
          <ac:chgData name="Adin Sacho-Tanzer" userId="7fed00ef-b7a0-45af-bd3b-52ebb408555f" providerId="ADAL" clId="{D299028E-27FA-472A-BB55-EA22CEBDAA9D}" dt="2025-03-06T17:41:13.681" v="482" actId="20577"/>
          <ac:spMkLst>
            <pc:docMk/>
            <pc:sldMk cId="622038375" sldId="257"/>
            <ac:spMk id="3" creationId="{DCC865B3-1CBE-E7AE-4968-DCFB74AB405F}"/>
          </ac:spMkLst>
        </pc:spChg>
      </pc:sldChg>
      <pc:sldChg chg="modSp new mod">
        <pc:chgData name="Adin Sacho-Tanzer" userId="7fed00ef-b7a0-45af-bd3b-52ebb408555f" providerId="ADAL" clId="{D299028E-27FA-472A-BB55-EA22CEBDAA9D}" dt="2025-03-06T17:43:50.107" v="761" actId="20577"/>
        <pc:sldMkLst>
          <pc:docMk/>
          <pc:sldMk cId="4157355842" sldId="258"/>
        </pc:sldMkLst>
        <pc:spChg chg="mod">
          <ac:chgData name="Adin Sacho-Tanzer" userId="7fed00ef-b7a0-45af-bd3b-52ebb408555f" providerId="ADAL" clId="{D299028E-27FA-472A-BB55-EA22CEBDAA9D}" dt="2025-03-06T17:40:27.227" v="337" actId="20577"/>
          <ac:spMkLst>
            <pc:docMk/>
            <pc:sldMk cId="4157355842" sldId="258"/>
            <ac:spMk id="2" creationId="{E0708BF1-ED26-CEF2-D5B7-4B8FA2CBFD2F}"/>
          </ac:spMkLst>
        </pc:spChg>
        <pc:spChg chg="mod">
          <ac:chgData name="Adin Sacho-Tanzer" userId="7fed00ef-b7a0-45af-bd3b-52ebb408555f" providerId="ADAL" clId="{D299028E-27FA-472A-BB55-EA22CEBDAA9D}" dt="2025-03-06T17:43:50.107" v="761" actId="20577"/>
          <ac:spMkLst>
            <pc:docMk/>
            <pc:sldMk cId="4157355842" sldId="258"/>
            <ac:spMk id="3" creationId="{1240C47D-F2AD-5F25-6395-B596CE0A90F4}"/>
          </ac:spMkLst>
        </pc:spChg>
      </pc:sldChg>
      <pc:sldChg chg="modSp new mod">
        <pc:chgData name="Adin Sacho-Tanzer" userId="7fed00ef-b7a0-45af-bd3b-52ebb408555f" providerId="ADAL" clId="{D299028E-27FA-472A-BB55-EA22CEBDAA9D}" dt="2025-03-06T17:49:47.969" v="1415" actId="20577"/>
        <pc:sldMkLst>
          <pc:docMk/>
          <pc:sldMk cId="284658836" sldId="259"/>
        </pc:sldMkLst>
        <pc:spChg chg="mod">
          <ac:chgData name="Adin Sacho-Tanzer" userId="7fed00ef-b7a0-45af-bd3b-52ebb408555f" providerId="ADAL" clId="{D299028E-27FA-472A-BB55-EA22CEBDAA9D}" dt="2025-03-06T17:44:00.828" v="769" actId="20577"/>
          <ac:spMkLst>
            <pc:docMk/>
            <pc:sldMk cId="284658836" sldId="259"/>
            <ac:spMk id="2" creationId="{5A1B30DD-D278-E90B-C966-AEB12AA49138}"/>
          </ac:spMkLst>
        </pc:spChg>
        <pc:spChg chg="mod">
          <ac:chgData name="Adin Sacho-Tanzer" userId="7fed00ef-b7a0-45af-bd3b-52ebb408555f" providerId="ADAL" clId="{D299028E-27FA-472A-BB55-EA22CEBDAA9D}" dt="2025-03-06T17:49:47.969" v="1415" actId="20577"/>
          <ac:spMkLst>
            <pc:docMk/>
            <pc:sldMk cId="284658836" sldId="259"/>
            <ac:spMk id="3" creationId="{C02C2179-62A3-5D30-8A31-637EA4CC2DDC}"/>
          </ac:spMkLst>
        </pc:spChg>
      </pc:sldChg>
      <pc:sldChg chg="modSp new mod">
        <pc:chgData name="Adin Sacho-Tanzer" userId="7fed00ef-b7a0-45af-bd3b-52ebb408555f" providerId="ADAL" clId="{D299028E-27FA-472A-BB55-EA22CEBDAA9D}" dt="2025-03-06T17:46:13.794" v="1348" actId="5793"/>
        <pc:sldMkLst>
          <pc:docMk/>
          <pc:sldMk cId="2629615991" sldId="260"/>
        </pc:sldMkLst>
        <pc:spChg chg="mod">
          <ac:chgData name="Adin Sacho-Tanzer" userId="7fed00ef-b7a0-45af-bd3b-52ebb408555f" providerId="ADAL" clId="{D299028E-27FA-472A-BB55-EA22CEBDAA9D}" dt="2025-03-06T17:45:05.930" v="979" actId="20577"/>
          <ac:spMkLst>
            <pc:docMk/>
            <pc:sldMk cId="2629615991" sldId="260"/>
            <ac:spMk id="2" creationId="{BCC1B117-8954-ADCE-D204-086EBE1ACD5C}"/>
          </ac:spMkLst>
        </pc:spChg>
        <pc:spChg chg="mod">
          <ac:chgData name="Adin Sacho-Tanzer" userId="7fed00ef-b7a0-45af-bd3b-52ebb408555f" providerId="ADAL" clId="{D299028E-27FA-472A-BB55-EA22CEBDAA9D}" dt="2025-03-06T17:46:13.794" v="1348" actId="5793"/>
          <ac:spMkLst>
            <pc:docMk/>
            <pc:sldMk cId="2629615991" sldId="260"/>
            <ac:spMk id="3" creationId="{4CEBE101-CC61-D473-0D40-C0E557D8A452}"/>
          </ac:spMkLst>
        </pc:spChg>
      </pc:sldChg>
      <pc:sldChg chg="modSp new mod">
        <pc:chgData name="Adin Sacho-Tanzer" userId="7fed00ef-b7a0-45af-bd3b-52ebb408555f" providerId="ADAL" clId="{D299028E-27FA-472A-BB55-EA22CEBDAA9D}" dt="2025-03-06T17:46:21.642" v="1367" actId="20577"/>
        <pc:sldMkLst>
          <pc:docMk/>
          <pc:sldMk cId="2894768750" sldId="261"/>
        </pc:sldMkLst>
        <pc:spChg chg="mod">
          <ac:chgData name="Adin Sacho-Tanzer" userId="7fed00ef-b7a0-45af-bd3b-52ebb408555f" providerId="ADAL" clId="{D299028E-27FA-472A-BB55-EA22CEBDAA9D}" dt="2025-03-06T17:46:21.642" v="1367" actId="20577"/>
          <ac:spMkLst>
            <pc:docMk/>
            <pc:sldMk cId="2894768750" sldId="261"/>
            <ac:spMk id="2" creationId="{C737D901-78D6-E969-74E9-36C1EF126DC5}"/>
          </ac:spMkLst>
        </pc:spChg>
      </pc:sldChg>
      <pc:sldChg chg="addSp delSp modSp new mod">
        <pc:chgData name="Adin Sacho-Tanzer" userId="7fed00ef-b7a0-45af-bd3b-52ebb408555f" providerId="ADAL" clId="{D299028E-27FA-472A-BB55-EA22CEBDAA9D}" dt="2025-03-06T17:51:51.991" v="1425" actId="22"/>
        <pc:sldMkLst>
          <pc:docMk/>
          <pc:sldMk cId="2206183996" sldId="262"/>
        </pc:sldMkLst>
        <pc:spChg chg="mod">
          <ac:chgData name="Adin Sacho-Tanzer" userId="7fed00ef-b7a0-45af-bd3b-52ebb408555f" providerId="ADAL" clId="{D299028E-27FA-472A-BB55-EA22CEBDAA9D}" dt="2025-03-06T17:47:54.026" v="1380" actId="20577"/>
          <ac:spMkLst>
            <pc:docMk/>
            <pc:sldMk cId="2206183996" sldId="262"/>
            <ac:spMk id="2" creationId="{57D2C606-4490-2696-0960-0E196534C2D8}"/>
          </ac:spMkLst>
        </pc:spChg>
        <pc:spChg chg="add del">
          <ac:chgData name="Adin Sacho-Tanzer" userId="7fed00ef-b7a0-45af-bd3b-52ebb408555f" providerId="ADAL" clId="{D299028E-27FA-472A-BB55-EA22CEBDAA9D}" dt="2025-03-06T17:47:54.344" v="1381" actId="22"/>
          <ac:spMkLst>
            <pc:docMk/>
            <pc:sldMk cId="2206183996" sldId="262"/>
            <ac:spMk id="3" creationId="{32129386-E094-701D-3737-3055F2EA4E77}"/>
          </ac:spMkLst>
        </pc:spChg>
        <pc:spChg chg="add del mod">
          <ac:chgData name="Adin Sacho-Tanzer" userId="7fed00ef-b7a0-45af-bd3b-52ebb408555f" providerId="ADAL" clId="{D299028E-27FA-472A-BB55-EA22CEBDAA9D}" dt="2025-03-06T17:50:49.230" v="1423" actId="22"/>
          <ac:spMkLst>
            <pc:docMk/>
            <pc:sldMk cId="2206183996" sldId="262"/>
            <ac:spMk id="7" creationId="{187030C1-C412-A390-5CED-0DBEDE2DFF28}"/>
          </ac:spMkLst>
        </pc:spChg>
        <pc:spChg chg="add del mod">
          <ac:chgData name="Adin Sacho-Tanzer" userId="7fed00ef-b7a0-45af-bd3b-52ebb408555f" providerId="ADAL" clId="{D299028E-27FA-472A-BB55-EA22CEBDAA9D}" dt="2025-03-06T17:51:51.991" v="1425" actId="22"/>
          <ac:spMkLst>
            <pc:docMk/>
            <pc:sldMk cId="2206183996" sldId="262"/>
            <ac:spMk id="13" creationId="{E5DB7AC6-64F3-E6A8-9E6A-0C1953DC0DA9}"/>
          </ac:spMkLst>
        </pc:spChg>
        <pc:picChg chg="add del mod ord">
          <ac:chgData name="Adin Sacho-Tanzer" userId="7fed00ef-b7a0-45af-bd3b-52ebb408555f" providerId="ADAL" clId="{D299028E-27FA-472A-BB55-EA22CEBDAA9D}" dt="2025-03-06T17:50:37.495" v="1416" actId="478"/>
          <ac:picMkLst>
            <pc:docMk/>
            <pc:sldMk cId="2206183996" sldId="262"/>
            <ac:picMk id="5" creationId="{6E842344-C74F-0989-EE49-FF0D7519AC8B}"/>
          </ac:picMkLst>
        </pc:picChg>
        <pc:picChg chg="add del mod">
          <ac:chgData name="Adin Sacho-Tanzer" userId="7fed00ef-b7a0-45af-bd3b-52ebb408555f" providerId="ADAL" clId="{D299028E-27FA-472A-BB55-EA22CEBDAA9D}" dt="2025-03-06T17:50:47.625" v="1422" actId="478"/>
          <ac:picMkLst>
            <pc:docMk/>
            <pc:sldMk cId="2206183996" sldId="262"/>
            <ac:picMk id="9" creationId="{4712EDE8-6FE4-6493-2A1A-A99B3B8F7B98}"/>
          </ac:picMkLst>
        </pc:picChg>
        <pc:picChg chg="add del mod ord">
          <ac:chgData name="Adin Sacho-Tanzer" userId="7fed00ef-b7a0-45af-bd3b-52ebb408555f" providerId="ADAL" clId="{D299028E-27FA-472A-BB55-EA22CEBDAA9D}" dt="2025-03-06T17:51:50.716" v="1424" actId="478"/>
          <ac:picMkLst>
            <pc:docMk/>
            <pc:sldMk cId="2206183996" sldId="262"/>
            <ac:picMk id="11" creationId="{E5ACF0A9-3479-F07A-9803-45B32196845E}"/>
          </ac:picMkLst>
        </pc:picChg>
        <pc:picChg chg="add mod ord">
          <ac:chgData name="Adin Sacho-Tanzer" userId="7fed00ef-b7a0-45af-bd3b-52ebb408555f" providerId="ADAL" clId="{D299028E-27FA-472A-BB55-EA22CEBDAA9D}" dt="2025-03-06T17:51:51.991" v="1425" actId="22"/>
          <ac:picMkLst>
            <pc:docMk/>
            <pc:sldMk cId="2206183996" sldId="262"/>
            <ac:picMk id="15" creationId="{F51AEBB2-B71B-50A5-229F-DDB74CCC7D81}"/>
          </ac:picMkLst>
        </pc:picChg>
      </pc:sldChg>
      <pc:sldChg chg="addSp delSp modSp new mod">
        <pc:chgData name="Adin Sacho-Tanzer" userId="7fed00ef-b7a0-45af-bd3b-52ebb408555f" providerId="ADAL" clId="{D299028E-27FA-472A-BB55-EA22CEBDAA9D}" dt="2025-03-06T17:49:26.838" v="1414" actId="1076"/>
        <pc:sldMkLst>
          <pc:docMk/>
          <pc:sldMk cId="3399197171" sldId="263"/>
        </pc:sldMkLst>
        <pc:spChg chg="mod">
          <ac:chgData name="Adin Sacho-Tanzer" userId="7fed00ef-b7a0-45af-bd3b-52ebb408555f" providerId="ADAL" clId="{D299028E-27FA-472A-BB55-EA22CEBDAA9D}" dt="2025-03-06T17:48:55.867" v="1409" actId="20577"/>
          <ac:spMkLst>
            <pc:docMk/>
            <pc:sldMk cId="3399197171" sldId="263"/>
            <ac:spMk id="2" creationId="{D310E905-E028-EA5F-553F-E8E403D0CC58}"/>
          </ac:spMkLst>
        </pc:spChg>
        <pc:spChg chg="del">
          <ac:chgData name="Adin Sacho-Tanzer" userId="7fed00ef-b7a0-45af-bd3b-52ebb408555f" providerId="ADAL" clId="{D299028E-27FA-472A-BB55-EA22CEBDAA9D}" dt="2025-03-06T17:48:50.794" v="1385" actId="22"/>
          <ac:spMkLst>
            <pc:docMk/>
            <pc:sldMk cId="3399197171" sldId="263"/>
            <ac:spMk id="3" creationId="{0B181DBD-59BB-5911-8D05-6655047F0479}"/>
          </ac:spMkLst>
        </pc:spChg>
        <pc:picChg chg="add mod ord">
          <ac:chgData name="Adin Sacho-Tanzer" userId="7fed00ef-b7a0-45af-bd3b-52ebb408555f" providerId="ADAL" clId="{D299028E-27FA-472A-BB55-EA22CEBDAA9D}" dt="2025-03-06T17:49:26.838" v="1414" actId="1076"/>
          <ac:picMkLst>
            <pc:docMk/>
            <pc:sldMk cId="3399197171" sldId="263"/>
            <ac:picMk id="5" creationId="{6861D4F8-3608-EAA9-6591-B33C1538CA52}"/>
          </ac:picMkLst>
        </pc:picChg>
        <pc:picChg chg="add mod">
          <ac:chgData name="Adin Sacho-Tanzer" userId="7fed00ef-b7a0-45af-bd3b-52ebb408555f" providerId="ADAL" clId="{D299028E-27FA-472A-BB55-EA22CEBDAA9D}" dt="2025-03-06T17:49:25.056" v="1413" actId="1076"/>
          <ac:picMkLst>
            <pc:docMk/>
            <pc:sldMk cId="3399197171" sldId="263"/>
            <ac:picMk id="7" creationId="{710280DD-4267-06DD-69F2-9110D19A74FB}"/>
          </ac:picMkLst>
        </pc:picChg>
      </pc:sldChg>
    </pc:docChg>
  </pc:docChgLst>
  <pc:docChgLst>
    <pc:chgData name="Gabriel Kret" userId="faafd590-ac62-4bcb-afcc-a5329aeffa2b" providerId="ADAL" clId="{61ACEC65-C7EC-46A9-80AA-90F1BCD59269}"/>
    <pc:docChg chg="undo custSel addSld modSld">
      <pc:chgData name="Gabriel Kret" userId="faafd590-ac62-4bcb-afcc-a5329aeffa2b" providerId="ADAL" clId="{61ACEC65-C7EC-46A9-80AA-90F1BCD59269}" dt="2025-03-06T18:58:48.412" v="386" actId="20577"/>
      <pc:docMkLst>
        <pc:docMk/>
      </pc:docMkLst>
      <pc:sldChg chg="modSp mod">
        <pc:chgData name="Gabriel Kret" userId="faafd590-ac62-4bcb-afcc-a5329aeffa2b" providerId="ADAL" clId="{61ACEC65-C7EC-46A9-80AA-90F1BCD59269}" dt="2025-03-06T18:57:56.061" v="304" actId="20577"/>
        <pc:sldMkLst>
          <pc:docMk/>
          <pc:sldMk cId="1239448520" sldId="256"/>
        </pc:sldMkLst>
        <pc:spChg chg="mod">
          <ac:chgData name="Gabriel Kret" userId="faafd590-ac62-4bcb-afcc-a5329aeffa2b" providerId="ADAL" clId="{61ACEC65-C7EC-46A9-80AA-90F1BCD59269}" dt="2025-03-06T18:57:56.061" v="304" actId="20577"/>
          <ac:spMkLst>
            <pc:docMk/>
            <pc:sldMk cId="1239448520" sldId="256"/>
            <ac:spMk id="2" creationId="{E8538662-3E7C-CD38-FBAC-BE835ADD634D}"/>
          </ac:spMkLst>
        </pc:spChg>
      </pc:sldChg>
      <pc:sldChg chg="modSp mod">
        <pc:chgData name="Gabriel Kret" userId="faafd590-ac62-4bcb-afcc-a5329aeffa2b" providerId="ADAL" clId="{61ACEC65-C7EC-46A9-80AA-90F1BCD59269}" dt="2025-03-06T18:03:03.400" v="166" actId="20577"/>
        <pc:sldMkLst>
          <pc:docMk/>
          <pc:sldMk cId="622038375" sldId="257"/>
        </pc:sldMkLst>
        <pc:spChg chg="mod">
          <ac:chgData name="Gabriel Kret" userId="faafd590-ac62-4bcb-afcc-a5329aeffa2b" providerId="ADAL" clId="{61ACEC65-C7EC-46A9-80AA-90F1BCD59269}" dt="2025-03-06T18:03:03.400" v="166" actId="20577"/>
          <ac:spMkLst>
            <pc:docMk/>
            <pc:sldMk cId="622038375" sldId="257"/>
            <ac:spMk id="3" creationId="{DCC865B3-1CBE-E7AE-4968-DCFB74AB405F}"/>
          </ac:spMkLst>
        </pc:spChg>
      </pc:sldChg>
      <pc:sldChg chg="addSp delSp mod">
        <pc:chgData name="Gabriel Kret" userId="faafd590-ac62-4bcb-afcc-a5329aeffa2b" providerId="ADAL" clId="{61ACEC65-C7EC-46A9-80AA-90F1BCD59269}" dt="2025-03-06T18:38:11.838" v="168" actId="21"/>
        <pc:sldMkLst>
          <pc:docMk/>
          <pc:sldMk cId="284658836" sldId="259"/>
        </pc:sldMkLst>
        <pc:picChg chg="add del">
          <ac:chgData name="Gabriel Kret" userId="faafd590-ac62-4bcb-afcc-a5329aeffa2b" providerId="ADAL" clId="{61ACEC65-C7EC-46A9-80AA-90F1BCD59269}" dt="2025-03-06T18:38:11.838" v="168" actId="21"/>
          <ac:picMkLst>
            <pc:docMk/>
            <pc:sldMk cId="284658836" sldId="259"/>
            <ac:picMk id="5" creationId="{B6C3F986-81CE-9C4C-43FA-88873568FA30}"/>
          </ac:picMkLst>
        </pc:picChg>
      </pc:sldChg>
      <pc:sldChg chg="addSp delSp modSp mod">
        <pc:chgData name="Gabriel Kret" userId="faafd590-ac62-4bcb-afcc-a5329aeffa2b" providerId="ADAL" clId="{61ACEC65-C7EC-46A9-80AA-90F1BCD59269}" dt="2025-03-06T18:58:48.412" v="386" actId="20577"/>
        <pc:sldMkLst>
          <pc:docMk/>
          <pc:sldMk cId="2894768750" sldId="261"/>
        </pc:sldMkLst>
        <pc:spChg chg="add del mod">
          <ac:chgData name="Gabriel Kret" userId="faafd590-ac62-4bcb-afcc-a5329aeffa2b" providerId="ADAL" clId="{61ACEC65-C7EC-46A9-80AA-90F1BCD59269}" dt="2025-03-06T18:58:48.412" v="386" actId="20577"/>
          <ac:spMkLst>
            <pc:docMk/>
            <pc:sldMk cId="2894768750" sldId="261"/>
            <ac:spMk id="3" creationId="{43C43776-DC18-254B-E373-0F5DE6D4BAE3}"/>
          </ac:spMkLst>
        </pc:spChg>
        <pc:spChg chg="add del mod">
          <ac:chgData name="Gabriel Kret" userId="faafd590-ac62-4bcb-afcc-a5329aeffa2b" providerId="ADAL" clId="{61ACEC65-C7EC-46A9-80AA-90F1BCD59269}" dt="2025-03-06T18:58:18.618" v="319" actId="478"/>
          <ac:spMkLst>
            <pc:docMk/>
            <pc:sldMk cId="2894768750" sldId="261"/>
            <ac:spMk id="5" creationId="{2F255A7A-BB77-F1B7-0F3D-B2058EA177A0}"/>
          </ac:spMkLst>
        </pc:spChg>
      </pc:sldChg>
      <pc:sldChg chg="addSp delSp modSp new mod setBg">
        <pc:chgData name="Gabriel Kret" userId="faafd590-ac62-4bcb-afcc-a5329aeffa2b" providerId="ADAL" clId="{61ACEC65-C7EC-46A9-80AA-90F1BCD59269}" dt="2025-03-06T18:55:52.175" v="231" actId="26606"/>
        <pc:sldMkLst>
          <pc:docMk/>
          <pc:sldMk cId="677199588" sldId="264"/>
        </pc:sldMkLst>
        <pc:spChg chg="del mod">
          <ac:chgData name="Gabriel Kret" userId="faafd590-ac62-4bcb-afcc-a5329aeffa2b" providerId="ADAL" clId="{61ACEC65-C7EC-46A9-80AA-90F1BCD59269}" dt="2025-03-06T18:39:25.286" v="223" actId="478"/>
          <ac:spMkLst>
            <pc:docMk/>
            <pc:sldMk cId="677199588" sldId="264"/>
            <ac:spMk id="2" creationId="{E99A69E2-07BD-1964-3D11-70A23C4F8490}"/>
          </ac:spMkLst>
        </pc:spChg>
        <pc:spChg chg="del">
          <ac:chgData name="Gabriel Kret" userId="faafd590-ac62-4bcb-afcc-a5329aeffa2b" providerId="ADAL" clId="{61ACEC65-C7EC-46A9-80AA-90F1BCD59269}" dt="2025-03-06T18:38:18.166" v="170"/>
          <ac:spMkLst>
            <pc:docMk/>
            <pc:sldMk cId="677199588" sldId="264"/>
            <ac:spMk id="3" creationId="{23838C63-8A9D-228F-4EB1-01D9CC1F32A8}"/>
          </ac:spMkLst>
        </pc:spChg>
        <pc:spChg chg="add del mod">
          <ac:chgData name="Gabriel Kret" userId="faafd590-ac62-4bcb-afcc-a5329aeffa2b" providerId="ADAL" clId="{61ACEC65-C7EC-46A9-80AA-90F1BCD59269}" dt="2025-03-06T18:39:27.083" v="224" actId="26606"/>
          <ac:spMkLst>
            <pc:docMk/>
            <pc:sldMk cId="677199588" sldId="264"/>
            <ac:spMk id="6" creationId="{D7A8DD0E-BD04-AFD4-6B66-20CA99DEFBA7}"/>
          </ac:spMkLst>
        </pc:spChg>
        <pc:spChg chg="add del">
          <ac:chgData name="Gabriel Kret" userId="faafd590-ac62-4bcb-afcc-a5329aeffa2b" providerId="ADAL" clId="{61ACEC65-C7EC-46A9-80AA-90F1BCD59269}" dt="2025-03-06T18:39:27.083" v="224" actId="26606"/>
          <ac:spMkLst>
            <pc:docMk/>
            <pc:sldMk cId="677199588" sldId="264"/>
            <ac:spMk id="10" creationId="{D4771268-CB57-404A-9271-370EB28F6090}"/>
          </ac:spMkLst>
        </pc:spChg>
        <pc:spChg chg="add">
          <ac:chgData name="Gabriel Kret" userId="faafd590-ac62-4bcb-afcc-a5329aeffa2b" providerId="ADAL" clId="{61ACEC65-C7EC-46A9-80AA-90F1BCD59269}" dt="2025-03-06T18:55:52.175" v="231" actId="26606"/>
          <ac:spMkLst>
            <pc:docMk/>
            <pc:sldMk cId="677199588" sldId="264"/>
            <ac:spMk id="13" creationId="{A9F529C3-C941-49FD-8C67-82F134F64BDB}"/>
          </ac:spMkLst>
        </pc:spChg>
        <pc:spChg chg="add">
          <ac:chgData name="Gabriel Kret" userId="faafd590-ac62-4bcb-afcc-a5329aeffa2b" providerId="ADAL" clId="{61ACEC65-C7EC-46A9-80AA-90F1BCD59269}" dt="2025-03-06T18:55:52.175" v="231" actId="26606"/>
          <ac:spMkLst>
            <pc:docMk/>
            <pc:sldMk cId="677199588" sldId="264"/>
            <ac:spMk id="15" creationId="{20586029-32A0-47E5-9AEC-AE3ABA6B94D0}"/>
          </ac:spMkLst>
        </pc:spChg>
        <pc:picChg chg="add mod ord">
          <ac:chgData name="Gabriel Kret" userId="faafd590-ac62-4bcb-afcc-a5329aeffa2b" providerId="ADAL" clId="{61ACEC65-C7EC-46A9-80AA-90F1BCD59269}" dt="2025-03-06T18:55:52.175" v="231" actId="26606"/>
          <ac:picMkLst>
            <pc:docMk/>
            <pc:sldMk cId="677199588" sldId="264"/>
            <ac:picMk id="5" creationId="{B6C3F986-81CE-9C4C-43FA-88873568FA30}"/>
          </ac:picMkLst>
        </pc:picChg>
        <pc:picChg chg="add mod">
          <ac:chgData name="Gabriel Kret" userId="faafd590-ac62-4bcb-afcc-a5329aeffa2b" providerId="ADAL" clId="{61ACEC65-C7EC-46A9-80AA-90F1BCD59269}" dt="2025-03-06T18:55:52.175" v="231" actId="26606"/>
          <ac:picMkLst>
            <pc:docMk/>
            <pc:sldMk cId="677199588" sldId="264"/>
            <ac:picMk id="8" creationId="{F50C4D32-EBA8-B155-CEF9-3C5F6D90C6AA}"/>
          </ac:picMkLst>
        </pc:picChg>
        <pc:cxnChg chg="add">
          <ac:chgData name="Gabriel Kret" userId="faafd590-ac62-4bcb-afcc-a5329aeffa2b" providerId="ADAL" clId="{61ACEC65-C7EC-46A9-80AA-90F1BCD59269}" dt="2025-03-06T18:55:52.175" v="231" actId="26606"/>
          <ac:cxnSpMkLst>
            <pc:docMk/>
            <pc:sldMk cId="677199588" sldId="264"/>
            <ac:cxnSpMk id="17" creationId="{8C730EAB-A532-4295-A302-FB4B90DB9F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85CF-2D12-C7D3-6866-A56B8268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99824-B426-6215-E35F-92FAFBB95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FBF7-83EF-1163-30D8-5344B8F8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EF50-7EE5-BB9A-1CBF-A7C85974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1913-4821-CF19-A058-01A99DE3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32DE-C89B-5AEB-8FB7-14757783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8D020-B653-CC5A-045C-E9838636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3943-1B8C-69BE-0DAA-A0CB969B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894D-7C60-33B6-CC09-EDD33F7A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FBB4-622B-D9FE-9FAC-B97FBDB0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2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E6749-E303-011D-B522-59D6E0205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8D69-EAC0-2402-2528-B88C2669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BA70-C330-EAFC-964B-2DBABBA7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5100-2BD9-572D-21D7-15B34D0E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ADA3-BEBA-2125-AB96-0985D719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101F-F5F2-2156-8F0C-15BA5590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FFD9-59A3-3B65-9692-B9A5235F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99B2-65C1-5B42-9CB7-363D3531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8C803-CB12-EF25-243E-88578BAA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C93F-FE14-B248-B5B8-31F7E385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5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3E49-D992-38B9-64F5-77496B48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4FB26-6462-B774-E4B9-8482DA2B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02B5-8CF9-E808-B621-22D34CBC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D1AD-63AF-9E6A-2283-73994991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B7CF-AB5E-F10A-ED85-74C31D24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BC35-D05B-389C-0741-06B7C4D7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BF97-5132-C023-479B-AF20CAFE5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8E785-2433-5268-034E-F939F76E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7C25C-30D6-290C-60F7-62A7ABB6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956E7-79E3-D3E6-CA22-FF65329E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100E5-64D1-87F3-42FF-6700C428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AC40-DBC6-BA1F-24DB-078575F0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365F-A67F-D861-AD4E-D8F6C0E5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13A29-A21D-7672-74F7-443A5A01B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E4C11-B1B2-492D-7947-3E7094E61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71746-1117-3660-9E23-B3CB35DDB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5C14F-E0B7-2CF1-AD92-E29F1598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7E6B3-D578-ACD4-2EDE-A0BA5127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A9E68-BAD9-4DF4-EF73-11CB0FDF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3536-6C9B-AB09-5035-22CCD9BF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55E3-158B-2652-9BBB-5BA12994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7A9AC-9E1D-D162-67C7-90A8A532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266A2-67DD-1A49-E0CD-15EBEB11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09571-4706-410F-B45C-89427443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823AD-E5B9-B235-EB17-72D481A6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0B569-C26A-7CA2-905D-984F4673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F0E7-4380-4DEB-95AC-F2FC89BD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9E19-840C-B061-7E07-6C893C7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97F95-9672-3206-3E93-B323C75C8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DD86E-E60C-B52C-B668-88782341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288C-C747-284B-8FD6-C31C6A0B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B6A-5CD5-BC0F-B198-C4839599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88E3-A281-96EB-4872-33EE15B6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623CE-BBA6-0A49-C46C-7631A0E5D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26F3E-833E-AFFC-C6D9-9C121C395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97DE2-D7D4-861A-FE5F-5B6E8C0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259E4-B6E7-EE98-1CCD-FD1C5816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3FF0A-6442-B547-60D7-DECF56A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6BAF4-6B3B-FEDE-2674-D789AC9B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0255A-7ADB-36F1-5088-75EF1459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0ED5-6084-8A82-AB74-5A591D5AB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54E38-3098-4D89-A777-A93450B910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3AF0-E306-875E-4D3D-518CB5889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0BF4-6D68-D72A-F57E-6DA9042FE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0E6E7-289C-4911-B4D8-B18AB98FF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8662-3E7C-CD38-FBAC-BE835ADD6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Drone Control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E66EC-FEC2-9079-B9E7-386E03BDA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Adin Sacho-Tanzer and Gabriel Kret</a:t>
            </a:r>
          </a:p>
        </p:txBody>
      </p:sp>
    </p:spTree>
    <p:extLst>
      <p:ext uri="{BB962C8B-B14F-4D97-AF65-F5344CB8AC3E}">
        <p14:creationId xmlns:p14="http://schemas.microsoft.com/office/powerpoint/2010/main" val="12394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ACC3-7188-EB8B-14DB-0A941FE3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65B3-1CBE-E7AE-4968-DCFB74AB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Aircraft dynamics simulators are helpful to test controllers without needing to run an expensive real world test</a:t>
            </a:r>
          </a:p>
          <a:p>
            <a:r>
              <a:rPr lang="en-US"/>
              <a:t>Implementation:</a:t>
            </a:r>
          </a:p>
          <a:p>
            <a:pPr lvl="1"/>
            <a:r>
              <a:rPr lang="en-US"/>
              <a:t>Use quaternions for equations of motion</a:t>
            </a:r>
          </a:p>
          <a:p>
            <a:pPr lvl="1"/>
            <a:r>
              <a:rPr lang="en-US"/>
              <a:t>Use RK4 integrator</a:t>
            </a:r>
          </a:p>
          <a:p>
            <a:pPr lvl="1"/>
            <a:r>
              <a:rPr lang="en-US"/>
              <a:t>Apply linear aerodynamic model over the Rigid Body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C606-4490-2696-0960-0E196534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EOMs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51AEBB2-B71B-50A5-229F-DDB74CCC7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090" y="1825625"/>
            <a:ext cx="8269819" cy="4351338"/>
          </a:xfrm>
        </p:spPr>
      </p:pic>
    </p:spTree>
    <p:extLst>
      <p:ext uri="{BB962C8B-B14F-4D97-AF65-F5344CB8AC3E}">
        <p14:creationId xmlns:p14="http://schemas.microsoft.com/office/powerpoint/2010/main" val="220618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E905-E028-EA5F-553F-E8E403D0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Aerodynamic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1D4F8-3608-EAA9-6591-B33C1538C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784" y="1823570"/>
            <a:ext cx="6306430" cy="2229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280DD-4267-06DD-69F2-9110D19A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63" y="3919849"/>
            <a:ext cx="715427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8BF1-ED26-CEF2-D5B7-4B8FA2CB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C47D-F2AD-5F25-6395-B596CE0A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code structure from Beard</a:t>
            </a:r>
          </a:p>
          <a:p>
            <a:pPr lvl="1"/>
            <a:r>
              <a:rPr lang="en-US"/>
              <a:t>Rigid body class implements rigid body EOMs, </a:t>
            </a:r>
          </a:p>
          <a:p>
            <a:pPr lvl="1"/>
            <a:r>
              <a:rPr lang="en-US"/>
              <a:t>Aircraft class implements aerodynamics, thrust, gravity</a:t>
            </a:r>
          </a:p>
          <a:p>
            <a:pPr lvl="1"/>
            <a:r>
              <a:rPr lang="en-US"/>
              <a:t>External classes can run simulation using step() function</a:t>
            </a:r>
          </a:p>
          <a:p>
            <a:r>
              <a:rPr lang="en-US"/>
              <a:t>Testing:</a:t>
            </a:r>
          </a:p>
          <a:p>
            <a:pPr lvl="1"/>
            <a:r>
              <a:rPr lang="en-US"/>
              <a:t>For rigid body EOMs, used simple cases of forces, moments</a:t>
            </a:r>
          </a:p>
          <a:p>
            <a:pPr lvl="2"/>
            <a:r>
              <a:rPr lang="en-US"/>
              <a:t>Rotation about 2</a:t>
            </a:r>
            <a:r>
              <a:rPr lang="en-US" baseline="30000"/>
              <a:t>nd</a:t>
            </a:r>
            <a:r>
              <a:rPr lang="en-US"/>
              <a:t> principal axis</a:t>
            </a:r>
          </a:p>
          <a:p>
            <a:pPr lvl="1"/>
            <a:r>
              <a:rPr lang="en-US"/>
              <a:t>For aerodynamics, used Beard’s chapter 4 test cases</a:t>
            </a:r>
          </a:p>
        </p:txBody>
      </p:sp>
    </p:spTree>
    <p:extLst>
      <p:ext uri="{BB962C8B-B14F-4D97-AF65-F5344CB8AC3E}">
        <p14:creationId xmlns:p14="http://schemas.microsoft.com/office/powerpoint/2010/main" val="415735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0DD-D278-E90B-C966-AEB12AA4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C2179-62A3-5D30-8A31-637EA4CC2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Beard Chapter 4 test cases:</a:t>
                </a:r>
              </a:p>
              <a:p>
                <a:pPr lvl="1"/>
                <a:r>
                  <a:rPr lang="en-US"/>
                  <a:t>Matched cases 1 and 2 perfectly except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/>
              </a:p>
              <a:p>
                <a:pPr lvl="1"/>
                <a:r>
                  <a:rPr lang="en-US"/>
                  <a:t>Haven’t yet implemented wind, trim, so can’t test further test cases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C2179-62A3-5D30-8A31-637EA4CC2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5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6C3F986-81CE-9C4C-43FA-88873568F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3467" y="1013285"/>
            <a:ext cx="5294716" cy="483142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50C4D32-EBA8-B155-CEF9-3C5F6D90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699765"/>
            <a:ext cx="5294715" cy="54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9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B117-8954-ADCE-D204-086EBE1A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E101-CC61-D473-0D40-C0E557D8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Had to restart code using Beard’s structure</a:t>
            </a:r>
          </a:p>
          <a:p>
            <a:pPr lvl="1"/>
            <a:r>
              <a:rPr lang="en-US"/>
              <a:t>Originally implemented our own structure using Euler angles</a:t>
            </a:r>
          </a:p>
          <a:p>
            <a:pPr lvl="1"/>
            <a:r>
              <a:rPr lang="en-US"/>
              <a:t>Ran into persistent errors, couldn’t figure out why</a:t>
            </a:r>
          </a:p>
          <a:p>
            <a:r>
              <a:rPr lang="en-US"/>
              <a:t>General challenge- testing and debugging is hard</a:t>
            </a:r>
          </a:p>
          <a:p>
            <a:pPr lvl="1"/>
            <a:r>
              <a:rPr lang="en-US"/>
              <a:t>Can really only test using Beard’s cases</a:t>
            </a:r>
          </a:p>
          <a:p>
            <a:pPr lvl="1"/>
            <a:r>
              <a:rPr lang="en-US"/>
              <a:t>When a test fails, it’s extremely hard to figure out where the problem is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D901-78D6-E969-74E9-36C1EF12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3776-DC18-254B-E373-0F5DE6D4B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There’s more work to be done.</a:t>
            </a:r>
          </a:p>
          <a:p>
            <a:r>
              <a:rPr lang="en-US"/>
              <a:t>Wind and trim conditions still need to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289476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Drone Control Status Update</vt:lpstr>
      <vt:lpstr>Introduction</vt:lpstr>
      <vt:lpstr>EOMs</vt:lpstr>
      <vt:lpstr>Linear Aerodynamic Model</vt:lpstr>
      <vt:lpstr>Implementation</vt:lpstr>
      <vt:lpstr>Results</vt:lpstr>
      <vt:lpstr>PowerPoint Presentation</vt:lpstr>
      <vt:lpstr>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Adin Sacho-Tanzer</dc:creator>
  <cp:lastModifiedBy>Gabriel Kret</cp:lastModifiedBy>
  <cp:revision>1</cp:revision>
  <dcterms:created xsi:type="dcterms:W3CDTF">2025-03-06T17:35:51Z</dcterms:created>
  <dcterms:modified xsi:type="dcterms:W3CDTF">2025-05-13T16:53:36Z</dcterms:modified>
</cp:coreProperties>
</file>