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58" r:id="rId6"/>
    <p:sldId id="266" r:id="rId7"/>
    <p:sldId id="265" r:id="rId8"/>
    <p:sldId id="267" r:id="rId9"/>
    <p:sldId id="270" r:id="rId10"/>
    <p:sldId id="269" r:id="rId11"/>
    <p:sldId id="271" r:id="rId12"/>
    <p:sldId id="272" r:id="rId13"/>
    <p:sldId id="273" r:id="rId14"/>
    <p:sldId id="274" r:id="rId15"/>
    <p:sldId id="275" r:id="rId16"/>
    <p:sldId id="277" r:id="rId17"/>
    <p:sldId id="276" r:id="rId18"/>
    <p:sldId id="259" r:id="rId19"/>
    <p:sldId id="260" r:id="rId20"/>
    <p:sldId id="26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5FD2CB-C29E-4DAB-BF04-4CA4E8AF8308}" v="1484" dt="2025-04-03T18:01:37.546"/>
    <p1510:client id="{C8E33A64-E016-4C16-8071-9992A8FB3BFC}" v="939" dt="2025-04-03T17:59:18.7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n Sacho-Tanzer" userId="7fed00ef-b7a0-45af-bd3b-52ebb408555f" providerId="ADAL" clId="{D299028E-27FA-472A-BB55-EA22CEBDAA9D}"/>
    <pc:docChg chg="undo redo custSel addSld modSld">
      <pc:chgData name="Adin Sacho-Tanzer" userId="7fed00ef-b7a0-45af-bd3b-52ebb408555f" providerId="ADAL" clId="{D299028E-27FA-472A-BB55-EA22CEBDAA9D}" dt="2025-03-06T17:51:51.991" v="1425" actId="22"/>
      <pc:docMkLst>
        <pc:docMk/>
      </pc:docMkLst>
      <pc:sldChg chg="modSp mod">
        <pc:chgData name="Adin Sacho-Tanzer" userId="7fed00ef-b7a0-45af-bd3b-52ebb408555f" providerId="ADAL" clId="{D299028E-27FA-472A-BB55-EA22CEBDAA9D}" dt="2025-03-06T17:38:03.798" v="53" actId="20577"/>
        <pc:sldMkLst>
          <pc:docMk/>
          <pc:sldMk cId="1239448520" sldId="256"/>
        </pc:sldMkLst>
        <pc:spChg chg="mod">
          <ac:chgData name="Adin Sacho-Tanzer" userId="7fed00ef-b7a0-45af-bd3b-52ebb408555f" providerId="ADAL" clId="{D299028E-27FA-472A-BB55-EA22CEBDAA9D}" dt="2025-03-06T17:37:57.015" v="19" actId="20577"/>
          <ac:spMkLst>
            <pc:docMk/>
            <pc:sldMk cId="1239448520" sldId="256"/>
            <ac:spMk id="2" creationId="{E8538662-3E7C-CD38-FBAC-BE835ADD634D}"/>
          </ac:spMkLst>
        </pc:spChg>
        <pc:spChg chg="mod">
          <ac:chgData name="Adin Sacho-Tanzer" userId="7fed00ef-b7a0-45af-bd3b-52ebb408555f" providerId="ADAL" clId="{D299028E-27FA-472A-BB55-EA22CEBDAA9D}" dt="2025-03-06T17:38:03.798" v="53" actId="20577"/>
          <ac:spMkLst>
            <pc:docMk/>
            <pc:sldMk cId="1239448520" sldId="256"/>
            <ac:spMk id="3" creationId="{A86E66EC-FEC2-9079-B9E7-386E03BDA0B5}"/>
          </ac:spMkLst>
        </pc:spChg>
      </pc:sldChg>
      <pc:sldChg chg="modSp new mod">
        <pc:chgData name="Adin Sacho-Tanzer" userId="7fed00ef-b7a0-45af-bd3b-52ebb408555f" providerId="ADAL" clId="{D299028E-27FA-472A-BB55-EA22CEBDAA9D}" dt="2025-03-06T17:41:13.681" v="482" actId="20577"/>
        <pc:sldMkLst>
          <pc:docMk/>
          <pc:sldMk cId="622038375" sldId="257"/>
        </pc:sldMkLst>
        <pc:spChg chg="mod">
          <ac:chgData name="Adin Sacho-Tanzer" userId="7fed00ef-b7a0-45af-bd3b-52ebb408555f" providerId="ADAL" clId="{D299028E-27FA-472A-BB55-EA22CEBDAA9D}" dt="2025-03-06T17:38:13.327" v="66" actId="20577"/>
          <ac:spMkLst>
            <pc:docMk/>
            <pc:sldMk cId="622038375" sldId="257"/>
            <ac:spMk id="2" creationId="{A3CBACC3-7188-EB8B-14DB-0A941FE35772}"/>
          </ac:spMkLst>
        </pc:spChg>
        <pc:spChg chg="mod">
          <ac:chgData name="Adin Sacho-Tanzer" userId="7fed00ef-b7a0-45af-bd3b-52ebb408555f" providerId="ADAL" clId="{D299028E-27FA-472A-BB55-EA22CEBDAA9D}" dt="2025-03-06T17:41:13.681" v="482" actId="20577"/>
          <ac:spMkLst>
            <pc:docMk/>
            <pc:sldMk cId="622038375" sldId="257"/>
            <ac:spMk id="3" creationId="{DCC865B3-1CBE-E7AE-4968-DCFB74AB405F}"/>
          </ac:spMkLst>
        </pc:spChg>
      </pc:sldChg>
      <pc:sldChg chg="modSp new mod">
        <pc:chgData name="Adin Sacho-Tanzer" userId="7fed00ef-b7a0-45af-bd3b-52ebb408555f" providerId="ADAL" clId="{D299028E-27FA-472A-BB55-EA22CEBDAA9D}" dt="2025-03-06T17:43:50.107" v="761" actId="20577"/>
        <pc:sldMkLst>
          <pc:docMk/>
          <pc:sldMk cId="4157355842" sldId="258"/>
        </pc:sldMkLst>
        <pc:spChg chg="mod">
          <ac:chgData name="Adin Sacho-Tanzer" userId="7fed00ef-b7a0-45af-bd3b-52ebb408555f" providerId="ADAL" clId="{D299028E-27FA-472A-BB55-EA22CEBDAA9D}" dt="2025-03-06T17:40:27.227" v="337" actId="20577"/>
          <ac:spMkLst>
            <pc:docMk/>
            <pc:sldMk cId="4157355842" sldId="258"/>
            <ac:spMk id="2" creationId="{E0708BF1-ED26-CEF2-D5B7-4B8FA2CBFD2F}"/>
          </ac:spMkLst>
        </pc:spChg>
        <pc:spChg chg="mod">
          <ac:chgData name="Adin Sacho-Tanzer" userId="7fed00ef-b7a0-45af-bd3b-52ebb408555f" providerId="ADAL" clId="{D299028E-27FA-472A-BB55-EA22CEBDAA9D}" dt="2025-03-06T17:43:50.107" v="761" actId="20577"/>
          <ac:spMkLst>
            <pc:docMk/>
            <pc:sldMk cId="4157355842" sldId="258"/>
            <ac:spMk id="3" creationId="{1240C47D-F2AD-5F25-6395-B596CE0A90F4}"/>
          </ac:spMkLst>
        </pc:spChg>
      </pc:sldChg>
      <pc:sldChg chg="modSp new mod">
        <pc:chgData name="Adin Sacho-Tanzer" userId="7fed00ef-b7a0-45af-bd3b-52ebb408555f" providerId="ADAL" clId="{D299028E-27FA-472A-BB55-EA22CEBDAA9D}" dt="2025-03-06T17:49:47.969" v="1415" actId="20577"/>
        <pc:sldMkLst>
          <pc:docMk/>
          <pc:sldMk cId="284658836" sldId="259"/>
        </pc:sldMkLst>
        <pc:spChg chg="mod">
          <ac:chgData name="Adin Sacho-Tanzer" userId="7fed00ef-b7a0-45af-bd3b-52ebb408555f" providerId="ADAL" clId="{D299028E-27FA-472A-BB55-EA22CEBDAA9D}" dt="2025-03-06T17:44:00.828" v="769" actId="20577"/>
          <ac:spMkLst>
            <pc:docMk/>
            <pc:sldMk cId="284658836" sldId="259"/>
            <ac:spMk id="2" creationId="{5A1B30DD-D278-E90B-C966-AEB12AA49138}"/>
          </ac:spMkLst>
        </pc:spChg>
        <pc:spChg chg="mod">
          <ac:chgData name="Adin Sacho-Tanzer" userId="7fed00ef-b7a0-45af-bd3b-52ebb408555f" providerId="ADAL" clId="{D299028E-27FA-472A-BB55-EA22CEBDAA9D}" dt="2025-03-06T17:49:47.969" v="1415" actId="20577"/>
          <ac:spMkLst>
            <pc:docMk/>
            <pc:sldMk cId="284658836" sldId="259"/>
            <ac:spMk id="3" creationId="{C02C2179-62A3-5D30-8A31-637EA4CC2DDC}"/>
          </ac:spMkLst>
        </pc:spChg>
      </pc:sldChg>
      <pc:sldChg chg="modSp new mod">
        <pc:chgData name="Adin Sacho-Tanzer" userId="7fed00ef-b7a0-45af-bd3b-52ebb408555f" providerId="ADAL" clId="{D299028E-27FA-472A-BB55-EA22CEBDAA9D}" dt="2025-03-06T17:46:13.794" v="1348" actId="5793"/>
        <pc:sldMkLst>
          <pc:docMk/>
          <pc:sldMk cId="2629615991" sldId="260"/>
        </pc:sldMkLst>
        <pc:spChg chg="mod">
          <ac:chgData name="Adin Sacho-Tanzer" userId="7fed00ef-b7a0-45af-bd3b-52ebb408555f" providerId="ADAL" clId="{D299028E-27FA-472A-BB55-EA22CEBDAA9D}" dt="2025-03-06T17:45:05.930" v="979" actId="20577"/>
          <ac:spMkLst>
            <pc:docMk/>
            <pc:sldMk cId="2629615991" sldId="260"/>
            <ac:spMk id="2" creationId="{BCC1B117-8954-ADCE-D204-086EBE1ACD5C}"/>
          </ac:spMkLst>
        </pc:spChg>
        <pc:spChg chg="mod">
          <ac:chgData name="Adin Sacho-Tanzer" userId="7fed00ef-b7a0-45af-bd3b-52ebb408555f" providerId="ADAL" clId="{D299028E-27FA-472A-BB55-EA22CEBDAA9D}" dt="2025-03-06T17:46:13.794" v="1348" actId="5793"/>
          <ac:spMkLst>
            <pc:docMk/>
            <pc:sldMk cId="2629615991" sldId="260"/>
            <ac:spMk id="3" creationId="{4CEBE101-CC61-D473-0D40-C0E557D8A452}"/>
          </ac:spMkLst>
        </pc:spChg>
      </pc:sldChg>
      <pc:sldChg chg="modSp new mod">
        <pc:chgData name="Adin Sacho-Tanzer" userId="7fed00ef-b7a0-45af-bd3b-52ebb408555f" providerId="ADAL" clId="{D299028E-27FA-472A-BB55-EA22CEBDAA9D}" dt="2025-03-06T17:46:21.642" v="1367" actId="20577"/>
        <pc:sldMkLst>
          <pc:docMk/>
          <pc:sldMk cId="2894768750" sldId="261"/>
        </pc:sldMkLst>
        <pc:spChg chg="mod">
          <ac:chgData name="Adin Sacho-Tanzer" userId="7fed00ef-b7a0-45af-bd3b-52ebb408555f" providerId="ADAL" clId="{D299028E-27FA-472A-BB55-EA22CEBDAA9D}" dt="2025-03-06T17:46:21.642" v="1367" actId="20577"/>
          <ac:spMkLst>
            <pc:docMk/>
            <pc:sldMk cId="2894768750" sldId="261"/>
            <ac:spMk id="2" creationId="{C737D901-78D6-E969-74E9-36C1EF126DC5}"/>
          </ac:spMkLst>
        </pc:spChg>
      </pc:sldChg>
      <pc:sldChg chg="addSp delSp modSp new mod">
        <pc:chgData name="Adin Sacho-Tanzer" userId="7fed00ef-b7a0-45af-bd3b-52ebb408555f" providerId="ADAL" clId="{D299028E-27FA-472A-BB55-EA22CEBDAA9D}" dt="2025-03-06T17:51:51.991" v="1425" actId="22"/>
        <pc:sldMkLst>
          <pc:docMk/>
          <pc:sldMk cId="2206183996" sldId="262"/>
        </pc:sldMkLst>
        <pc:spChg chg="mod">
          <ac:chgData name="Adin Sacho-Tanzer" userId="7fed00ef-b7a0-45af-bd3b-52ebb408555f" providerId="ADAL" clId="{D299028E-27FA-472A-BB55-EA22CEBDAA9D}" dt="2025-03-06T17:47:54.026" v="1380" actId="20577"/>
          <ac:spMkLst>
            <pc:docMk/>
            <pc:sldMk cId="2206183996" sldId="262"/>
            <ac:spMk id="2" creationId="{57D2C606-4490-2696-0960-0E196534C2D8}"/>
          </ac:spMkLst>
        </pc:spChg>
        <pc:picChg chg="add mod ord">
          <ac:chgData name="Adin Sacho-Tanzer" userId="7fed00ef-b7a0-45af-bd3b-52ebb408555f" providerId="ADAL" clId="{D299028E-27FA-472A-BB55-EA22CEBDAA9D}" dt="2025-03-06T17:51:51.991" v="1425" actId="22"/>
          <ac:picMkLst>
            <pc:docMk/>
            <pc:sldMk cId="2206183996" sldId="262"/>
            <ac:picMk id="15" creationId="{F51AEBB2-B71B-50A5-229F-DDB74CCC7D81}"/>
          </ac:picMkLst>
        </pc:picChg>
      </pc:sldChg>
      <pc:sldChg chg="addSp delSp modSp new mod">
        <pc:chgData name="Adin Sacho-Tanzer" userId="7fed00ef-b7a0-45af-bd3b-52ebb408555f" providerId="ADAL" clId="{D299028E-27FA-472A-BB55-EA22CEBDAA9D}" dt="2025-03-06T17:49:26.838" v="1414" actId="1076"/>
        <pc:sldMkLst>
          <pc:docMk/>
          <pc:sldMk cId="3399197171" sldId="263"/>
        </pc:sldMkLst>
        <pc:spChg chg="mod">
          <ac:chgData name="Adin Sacho-Tanzer" userId="7fed00ef-b7a0-45af-bd3b-52ebb408555f" providerId="ADAL" clId="{D299028E-27FA-472A-BB55-EA22CEBDAA9D}" dt="2025-03-06T17:48:55.867" v="1409" actId="20577"/>
          <ac:spMkLst>
            <pc:docMk/>
            <pc:sldMk cId="3399197171" sldId="263"/>
            <ac:spMk id="2" creationId="{D310E905-E028-EA5F-553F-E8E403D0CC58}"/>
          </ac:spMkLst>
        </pc:spChg>
        <pc:picChg chg="add mod ord">
          <ac:chgData name="Adin Sacho-Tanzer" userId="7fed00ef-b7a0-45af-bd3b-52ebb408555f" providerId="ADAL" clId="{D299028E-27FA-472A-BB55-EA22CEBDAA9D}" dt="2025-03-06T17:49:26.838" v="1414" actId="1076"/>
          <ac:picMkLst>
            <pc:docMk/>
            <pc:sldMk cId="3399197171" sldId="263"/>
            <ac:picMk id="5" creationId="{6861D4F8-3608-EAA9-6591-B33C1538CA52}"/>
          </ac:picMkLst>
        </pc:picChg>
        <pc:picChg chg="add mod">
          <ac:chgData name="Adin Sacho-Tanzer" userId="7fed00ef-b7a0-45af-bd3b-52ebb408555f" providerId="ADAL" clId="{D299028E-27FA-472A-BB55-EA22CEBDAA9D}" dt="2025-03-06T17:49:25.056" v="1413" actId="1076"/>
          <ac:picMkLst>
            <pc:docMk/>
            <pc:sldMk cId="3399197171" sldId="263"/>
            <ac:picMk id="7" creationId="{710280DD-4267-06DD-69F2-9110D19A74FB}"/>
          </ac:picMkLst>
        </pc:picChg>
      </pc:sldChg>
    </pc:docChg>
  </pc:docChgLst>
  <pc:docChgLst>
    <pc:chgData name="Gabriel Kret" userId="faafd590-ac62-4bcb-afcc-a5329aeffa2b" providerId="ADAL" clId="{905FD2CB-C29E-4DAB-BF04-4CA4E8AF8308}"/>
    <pc:docChg chg="undo redo custSel addSld delSld modSld sldOrd">
      <pc:chgData name="Gabriel Kret" userId="faafd590-ac62-4bcb-afcc-a5329aeffa2b" providerId="ADAL" clId="{905FD2CB-C29E-4DAB-BF04-4CA4E8AF8308}" dt="2025-04-03T18:01:37.546" v="3937" actId="20577"/>
      <pc:docMkLst>
        <pc:docMk/>
      </pc:docMkLst>
      <pc:sldChg chg="modSp mod">
        <pc:chgData name="Gabriel Kret" userId="faafd590-ac62-4bcb-afcc-a5329aeffa2b" providerId="ADAL" clId="{905FD2CB-C29E-4DAB-BF04-4CA4E8AF8308}" dt="2025-04-03T18:01:37.546" v="3937" actId="20577"/>
        <pc:sldMkLst>
          <pc:docMk/>
          <pc:sldMk cId="1239448520" sldId="256"/>
        </pc:sldMkLst>
        <pc:spChg chg="mod">
          <ac:chgData name="Gabriel Kret" userId="faafd590-ac62-4bcb-afcc-a5329aeffa2b" providerId="ADAL" clId="{905FD2CB-C29E-4DAB-BF04-4CA4E8AF8308}" dt="2025-04-03T18:01:37.546" v="3937" actId="20577"/>
          <ac:spMkLst>
            <pc:docMk/>
            <pc:sldMk cId="1239448520" sldId="256"/>
            <ac:spMk id="2" creationId="{E8538662-3E7C-CD38-FBAC-BE835ADD634D}"/>
          </ac:spMkLst>
        </pc:spChg>
      </pc:sldChg>
      <pc:sldChg chg="modSp mod">
        <pc:chgData name="Gabriel Kret" userId="faafd590-ac62-4bcb-afcc-a5329aeffa2b" providerId="ADAL" clId="{905FD2CB-C29E-4DAB-BF04-4CA4E8AF8308}" dt="2025-04-03T18:00:16.201" v="3933" actId="5793"/>
        <pc:sldMkLst>
          <pc:docMk/>
          <pc:sldMk cId="622038375" sldId="257"/>
        </pc:sldMkLst>
        <pc:spChg chg="mod">
          <ac:chgData name="Gabriel Kret" userId="faafd590-ac62-4bcb-afcc-a5329aeffa2b" providerId="ADAL" clId="{905FD2CB-C29E-4DAB-BF04-4CA4E8AF8308}" dt="2025-04-03T18:00:16.201" v="3933" actId="5793"/>
          <ac:spMkLst>
            <pc:docMk/>
            <pc:sldMk cId="622038375" sldId="257"/>
            <ac:spMk id="3" creationId="{DCC865B3-1CBE-E7AE-4968-DCFB74AB405F}"/>
          </ac:spMkLst>
        </pc:spChg>
      </pc:sldChg>
      <pc:sldChg chg="modSp mod">
        <pc:chgData name="Gabriel Kret" userId="faafd590-ac62-4bcb-afcc-a5329aeffa2b" providerId="ADAL" clId="{905FD2CB-C29E-4DAB-BF04-4CA4E8AF8308}" dt="2025-04-03T17:52:07.039" v="3836" actId="113"/>
        <pc:sldMkLst>
          <pc:docMk/>
          <pc:sldMk cId="4157355842" sldId="258"/>
        </pc:sldMkLst>
        <pc:spChg chg="mod">
          <ac:chgData name="Gabriel Kret" userId="faafd590-ac62-4bcb-afcc-a5329aeffa2b" providerId="ADAL" clId="{905FD2CB-C29E-4DAB-BF04-4CA4E8AF8308}" dt="2025-04-02T20:46:41.473" v="648" actId="1035"/>
          <ac:spMkLst>
            <pc:docMk/>
            <pc:sldMk cId="4157355842" sldId="258"/>
            <ac:spMk id="2" creationId="{E0708BF1-ED26-CEF2-D5B7-4B8FA2CBFD2F}"/>
          </ac:spMkLst>
        </pc:spChg>
        <pc:spChg chg="mod">
          <ac:chgData name="Gabriel Kret" userId="faafd590-ac62-4bcb-afcc-a5329aeffa2b" providerId="ADAL" clId="{905FD2CB-C29E-4DAB-BF04-4CA4E8AF8308}" dt="2025-04-03T17:52:07.039" v="3836" actId="113"/>
          <ac:spMkLst>
            <pc:docMk/>
            <pc:sldMk cId="4157355842" sldId="258"/>
            <ac:spMk id="3" creationId="{1240C47D-F2AD-5F25-6395-B596CE0A90F4}"/>
          </ac:spMkLst>
        </pc:spChg>
      </pc:sldChg>
      <pc:sldChg chg="modSp mod ord">
        <pc:chgData name="Gabriel Kret" userId="faafd590-ac62-4bcb-afcc-a5329aeffa2b" providerId="ADAL" clId="{905FD2CB-C29E-4DAB-BF04-4CA4E8AF8308}" dt="2025-04-02T22:49:52.393" v="2386"/>
        <pc:sldMkLst>
          <pc:docMk/>
          <pc:sldMk cId="284658836" sldId="259"/>
        </pc:sldMkLst>
        <pc:spChg chg="mod">
          <ac:chgData name="Gabriel Kret" userId="faafd590-ac62-4bcb-afcc-a5329aeffa2b" providerId="ADAL" clId="{905FD2CB-C29E-4DAB-BF04-4CA4E8AF8308}" dt="2025-04-02T22:49:43.734" v="2384" actId="20577"/>
          <ac:spMkLst>
            <pc:docMk/>
            <pc:sldMk cId="284658836" sldId="259"/>
            <ac:spMk id="3" creationId="{C02C2179-62A3-5D30-8A31-637EA4CC2DDC}"/>
          </ac:spMkLst>
        </pc:spChg>
      </pc:sldChg>
      <pc:sldChg chg="modSp mod">
        <pc:chgData name="Gabriel Kret" userId="faafd590-ac62-4bcb-afcc-a5329aeffa2b" providerId="ADAL" clId="{905FD2CB-C29E-4DAB-BF04-4CA4E8AF8308}" dt="2025-04-02T22:58:06.005" v="2564" actId="20577"/>
        <pc:sldMkLst>
          <pc:docMk/>
          <pc:sldMk cId="2629615991" sldId="260"/>
        </pc:sldMkLst>
        <pc:spChg chg="mod">
          <ac:chgData name="Gabriel Kret" userId="faafd590-ac62-4bcb-afcc-a5329aeffa2b" providerId="ADAL" clId="{905FD2CB-C29E-4DAB-BF04-4CA4E8AF8308}" dt="2025-04-02T22:58:06.005" v="2564" actId="20577"/>
          <ac:spMkLst>
            <pc:docMk/>
            <pc:sldMk cId="2629615991" sldId="260"/>
            <ac:spMk id="3" creationId="{4CEBE101-CC61-D473-0D40-C0E557D8A452}"/>
          </ac:spMkLst>
        </pc:spChg>
      </pc:sldChg>
      <pc:sldChg chg="modSp mod">
        <pc:chgData name="Gabriel Kret" userId="faafd590-ac62-4bcb-afcc-a5329aeffa2b" providerId="ADAL" clId="{905FD2CB-C29E-4DAB-BF04-4CA4E8AF8308}" dt="2025-04-03T01:05:51.324" v="2911" actId="20577"/>
        <pc:sldMkLst>
          <pc:docMk/>
          <pc:sldMk cId="2894768750" sldId="261"/>
        </pc:sldMkLst>
        <pc:spChg chg="mod">
          <ac:chgData name="Gabriel Kret" userId="faafd590-ac62-4bcb-afcc-a5329aeffa2b" providerId="ADAL" clId="{905FD2CB-C29E-4DAB-BF04-4CA4E8AF8308}" dt="2025-04-03T01:05:51.324" v="2911" actId="20577"/>
          <ac:spMkLst>
            <pc:docMk/>
            <pc:sldMk cId="2894768750" sldId="261"/>
            <ac:spMk id="3" creationId="{43C43776-DC18-254B-E373-0F5DE6D4BAE3}"/>
          </ac:spMkLst>
        </pc:spChg>
      </pc:sldChg>
      <pc:sldChg chg="addSp delSp modSp new mod ord">
        <pc:chgData name="Gabriel Kret" userId="faafd590-ac62-4bcb-afcc-a5329aeffa2b" providerId="ADAL" clId="{905FD2CB-C29E-4DAB-BF04-4CA4E8AF8308}" dt="2025-04-02T21:15:56.085" v="1311" actId="1076"/>
        <pc:sldMkLst>
          <pc:docMk/>
          <pc:sldMk cId="2999023596" sldId="265"/>
        </pc:sldMkLst>
        <pc:spChg chg="mod">
          <ac:chgData name="Gabriel Kret" userId="faafd590-ac62-4bcb-afcc-a5329aeffa2b" providerId="ADAL" clId="{905FD2CB-C29E-4DAB-BF04-4CA4E8AF8308}" dt="2025-04-02T20:56:36.659" v="831" actId="20577"/>
          <ac:spMkLst>
            <pc:docMk/>
            <pc:sldMk cId="2999023596" sldId="265"/>
            <ac:spMk id="2" creationId="{79153311-1F7C-3468-AECB-41E3A3EC9FFA}"/>
          </ac:spMkLst>
        </pc:spChg>
        <pc:spChg chg="del">
          <ac:chgData name="Gabriel Kret" userId="faafd590-ac62-4bcb-afcc-a5329aeffa2b" providerId="ADAL" clId="{905FD2CB-C29E-4DAB-BF04-4CA4E8AF8308}" dt="2025-04-02T20:55:58.896" v="787" actId="22"/>
          <ac:spMkLst>
            <pc:docMk/>
            <pc:sldMk cId="2999023596" sldId="265"/>
            <ac:spMk id="3" creationId="{0DCB597E-E078-B812-9963-4EB485D7463D}"/>
          </ac:spMkLst>
        </pc:spChg>
        <pc:spChg chg="add mod">
          <ac:chgData name="Gabriel Kret" userId="faafd590-ac62-4bcb-afcc-a5329aeffa2b" providerId="ADAL" clId="{905FD2CB-C29E-4DAB-BF04-4CA4E8AF8308}" dt="2025-04-02T21:15:53.106" v="1310" actId="1076"/>
          <ac:spMkLst>
            <pc:docMk/>
            <pc:sldMk cId="2999023596" sldId="265"/>
            <ac:spMk id="7" creationId="{7E885248-5E45-E127-109E-F2311F5B5E3E}"/>
          </ac:spMkLst>
        </pc:spChg>
        <pc:spChg chg="add mod">
          <ac:chgData name="Gabriel Kret" userId="faafd590-ac62-4bcb-afcc-a5329aeffa2b" providerId="ADAL" clId="{905FD2CB-C29E-4DAB-BF04-4CA4E8AF8308}" dt="2025-04-02T21:15:56.085" v="1311" actId="1076"/>
          <ac:spMkLst>
            <pc:docMk/>
            <pc:sldMk cId="2999023596" sldId="265"/>
            <ac:spMk id="10" creationId="{DF0CC65B-1F3F-EC33-E5B0-2B3299287F34}"/>
          </ac:spMkLst>
        </pc:spChg>
        <pc:picChg chg="add mod ord">
          <ac:chgData name="Gabriel Kret" userId="faafd590-ac62-4bcb-afcc-a5329aeffa2b" providerId="ADAL" clId="{905FD2CB-C29E-4DAB-BF04-4CA4E8AF8308}" dt="2025-04-02T21:08:28.217" v="1185" actId="1076"/>
          <ac:picMkLst>
            <pc:docMk/>
            <pc:sldMk cId="2999023596" sldId="265"/>
            <ac:picMk id="5" creationId="{0B298BA4-4868-1FDF-7D9E-5C9F0983D448}"/>
          </ac:picMkLst>
        </pc:picChg>
        <pc:picChg chg="add mod">
          <ac:chgData name="Gabriel Kret" userId="faafd590-ac62-4bcb-afcc-a5329aeffa2b" providerId="ADAL" clId="{905FD2CB-C29E-4DAB-BF04-4CA4E8AF8308}" dt="2025-04-02T21:05:10.113" v="983" actId="1076"/>
          <ac:picMkLst>
            <pc:docMk/>
            <pc:sldMk cId="2999023596" sldId="265"/>
            <ac:picMk id="9" creationId="{9E9B9BB5-BA04-8CD6-5D70-79104A2EA4A9}"/>
          </ac:picMkLst>
        </pc:picChg>
        <pc:inkChg chg="add del">
          <ac:chgData name="Gabriel Kret" userId="faafd590-ac62-4bcb-afcc-a5329aeffa2b" providerId="ADAL" clId="{905FD2CB-C29E-4DAB-BF04-4CA4E8AF8308}" dt="2025-04-02T21:08:39.448" v="1187" actId="9405"/>
          <ac:inkMkLst>
            <pc:docMk/>
            <pc:sldMk cId="2999023596" sldId="265"/>
            <ac:inkMk id="11" creationId="{BB4A843C-EAE5-5966-43AB-B63F86009BBA}"/>
          </ac:inkMkLst>
        </pc:inkChg>
        <pc:inkChg chg="add del">
          <ac:chgData name="Gabriel Kret" userId="faafd590-ac62-4bcb-afcc-a5329aeffa2b" providerId="ADAL" clId="{905FD2CB-C29E-4DAB-BF04-4CA4E8AF8308}" dt="2025-04-02T21:08:48.827" v="1189"/>
          <ac:inkMkLst>
            <pc:docMk/>
            <pc:sldMk cId="2999023596" sldId="265"/>
            <ac:inkMk id="12" creationId="{22E813AE-64CE-C31A-5AFE-D13BCC509BF6}"/>
          </ac:inkMkLst>
        </pc:inkChg>
        <pc:inkChg chg="add mod">
          <ac:chgData name="Gabriel Kret" userId="faafd590-ac62-4bcb-afcc-a5329aeffa2b" providerId="ADAL" clId="{905FD2CB-C29E-4DAB-BF04-4CA4E8AF8308}" dt="2025-04-02T21:08:49.367" v="1190"/>
          <ac:inkMkLst>
            <pc:docMk/>
            <pc:sldMk cId="2999023596" sldId="265"/>
            <ac:inkMk id="13" creationId="{F78E8C5C-0AB0-F521-08E5-1933318F1003}"/>
          </ac:inkMkLst>
        </pc:inkChg>
        <pc:inkChg chg="add">
          <ac:chgData name="Gabriel Kret" userId="faafd590-ac62-4bcb-afcc-a5329aeffa2b" providerId="ADAL" clId="{905FD2CB-C29E-4DAB-BF04-4CA4E8AF8308}" dt="2025-04-02T21:08:53.147" v="1191" actId="9405"/>
          <ac:inkMkLst>
            <pc:docMk/>
            <pc:sldMk cId="2999023596" sldId="265"/>
            <ac:inkMk id="14" creationId="{9098C381-CF46-BD1A-0ACE-CEBDB1F4A0EF}"/>
          </ac:inkMkLst>
        </pc:inkChg>
        <pc:cxnChg chg="add mod">
          <ac:chgData name="Gabriel Kret" userId="faafd590-ac62-4bcb-afcc-a5329aeffa2b" providerId="ADAL" clId="{905FD2CB-C29E-4DAB-BF04-4CA4E8AF8308}" dt="2025-04-02T21:09:33.576" v="1193" actId="13822"/>
          <ac:cxnSpMkLst>
            <pc:docMk/>
            <pc:sldMk cId="2999023596" sldId="265"/>
            <ac:cxnSpMk id="16" creationId="{CE9C45B7-4CFA-0159-DDAC-4E7A09169534}"/>
          </ac:cxnSpMkLst>
        </pc:cxnChg>
      </pc:sldChg>
      <pc:sldChg chg="addSp delSp modSp new mod">
        <pc:chgData name="Gabriel Kret" userId="faafd590-ac62-4bcb-afcc-a5329aeffa2b" providerId="ADAL" clId="{905FD2CB-C29E-4DAB-BF04-4CA4E8AF8308}" dt="2025-04-02T21:15:26.756" v="1305" actId="14100"/>
        <pc:sldMkLst>
          <pc:docMk/>
          <pc:sldMk cId="2378884673" sldId="266"/>
        </pc:sldMkLst>
        <pc:spChg chg="mod">
          <ac:chgData name="Gabriel Kret" userId="faafd590-ac62-4bcb-afcc-a5329aeffa2b" providerId="ADAL" clId="{905FD2CB-C29E-4DAB-BF04-4CA4E8AF8308}" dt="2025-04-02T21:09:46.240" v="1199" actId="20577"/>
          <ac:spMkLst>
            <pc:docMk/>
            <pc:sldMk cId="2378884673" sldId="266"/>
            <ac:spMk id="2" creationId="{05ABF48D-8D78-DB3F-F403-F4E32B70F360}"/>
          </ac:spMkLst>
        </pc:spChg>
        <pc:spChg chg="del">
          <ac:chgData name="Gabriel Kret" userId="faafd590-ac62-4bcb-afcc-a5329aeffa2b" providerId="ADAL" clId="{905FD2CB-C29E-4DAB-BF04-4CA4E8AF8308}" dt="2025-04-02T21:15:21.114" v="1303" actId="22"/>
          <ac:spMkLst>
            <pc:docMk/>
            <pc:sldMk cId="2378884673" sldId="266"/>
            <ac:spMk id="3" creationId="{24FD6BC7-BA4D-3161-958E-BEB112617CB3}"/>
          </ac:spMkLst>
        </pc:spChg>
        <pc:picChg chg="add mod ord">
          <ac:chgData name="Gabriel Kret" userId="faafd590-ac62-4bcb-afcc-a5329aeffa2b" providerId="ADAL" clId="{905FD2CB-C29E-4DAB-BF04-4CA4E8AF8308}" dt="2025-04-02T21:15:26.756" v="1305" actId="14100"/>
          <ac:picMkLst>
            <pc:docMk/>
            <pc:sldMk cId="2378884673" sldId="266"/>
            <ac:picMk id="5" creationId="{BA9099C0-26EA-F710-BB3C-14D3091903AA}"/>
          </ac:picMkLst>
        </pc:picChg>
      </pc:sldChg>
      <pc:sldChg chg="addSp delSp modSp new mod">
        <pc:chgData name="Gabriel Kret" userId="faafd590-ac62-4bcb-afcc-a5329aeffa2b" providerId="ADAL" clId="{905FD2CB-C29E-4DAB-BF04-4CA4E8AF8308}" dt="2025-04-03T01:45:03.802" v="3716" actId="20577"/>
        <pc:sldMkLst>
          <pc:docMk/>
          <pc:sldMk cId="359459085" sldId="267"/>
        </pc:sldMkLst>
        <pc:spChg chg="mod">
          <ac:chgData name="Gabriel Kret" userId="faafd590-ac62-4bcb-afcc-a5329aeffa2b" providerId="ADAL" clId="{905FD2CB-C29E-4DAB-BF04-4CA4E8AF8308}" dt="2025-04-03T01:29:58.106" v="3072" actId="1035"/>
          <ac:spMkLst>
            <pc:docMk/>
            <pc:sldMk cId="359459085" sldId="267"/>
            <ac:spMk id="2" creationId="{D76DAFDC-02F5-7263-18B1-A0C967B03A6A}"/>
          </ac:spMkLst>
        </pc:spChg>
        <pc:spChg chg="del">
          <ac:chgData name="Gabriel Kret" userId="faafd590-ac62-4bcb-afcc-a5329aeffa2b" providerId="ADAL" clId="{905FD2CB-C29E-4DAB-BF04-4CA4E8AF8308}" dt="2025-04-02T21:24:25.441" v="1329" actId="22"/>
          <ac:spMkLst>
            <pc:docMk/>
            <pc:sldMk cId="359459085" sldId="267"/>
            <ac:spMk id="3" creationId="{4FE77E78-0C82-A5F1-5535-C3A72C2E6C30}"/>
          </ac:spMkLst>
        </pc:spChg>
        <pc:spChg chg="add del mod">
          <ac:chgData name="Gabriel Kret" userId="faafd590-ac62-4bcb-afcc-a5329aeffa2b" providerId="ADAL" clId="{905FD2CB-C29E-4DAB-BF04-4CA4E8AF8308}" dt="2025-04-03T01:29:59.078" v="3074"/>
          <ac:spMkLst>
            <pc:docMk/>
            <pc:sldMk cId="359459085" sldId="267"/>
            <ac:spMk id="6" creationId="{39E60BE3-C84C-5480-8F12-64CE864850C4}"/>
          </ac:spMkLst>
        </pc:spChg>
        <pc:spChg chg="add del">
          <ac:chgData name="Gabriel Kret" userId="faafd590-ac62-4bcb-afcc-a5329aeffa2b" providerId="ADAL" clId="{905FD2CB-C29E-4DAB-BF04-4CA4E8AF8308}" dt="2025-04-03T01:28:34.727" v="2921" actId="22"/>
          <ac:spMkLst>
            <pc:docMk/>
            <pc:sldMk cId="359459085" sldId="267"/>
            <ac:spMk id="10" creationId="{DFDA85D0-99EC-7F95-FD39-D4882759A2CE}"/>
          </ac:spMkLst>
        </pc:spChg>
        <pc:spChg chg="add mod">
          <ac:chgData name="Gabriel Kret" userId="faafd590-ac62-4bcb-afcc-a5329aeffa2b" providerId="ADAL" clId="{905FD2CB-C29E-4DAB-BF04-4CA4E8AF8308}" dt="2025-04-03T01:45:03.802" v="3716" actId="20577"/>
          <ac:spMkLst>
            <pc:docMk/>
            <pc:sldMk cId="359459085" sldId="267"/>
            <ac:spMk id="12" creationId="{8B9ABF9A-5EAB-94A9-C3C9-1B115EAE5BBF}"/>
          </ac:spMkLst>
        </pc:spChg>
        <pc:picChg chg="add mod ord">
          <ac:chgData name="Gabriel Kret" userId="faafd590-ac62-4bcb-afcc-a5329aeffa2b" providerId="ADAL" clId="{905FD2CB-C29E-4DAB-BF04-4CA4E8AF8308}" dt="2025-04-03T01:29:58.106" v="3072" actId="1035"/>
          <ac:picMkLst>
            <pc:docMk/>
            <pc:sldMk cId="359459085" sldId="267"/>
            <ac:picMk id="5" creationId="{64766D9B-0B16-97FA-CA82-7E908BB6E3F3}"/>
          </ac:picMkLst>
        </pc:picChg>
        <pc:picChg chg="add del mod">
          <ac:chgData name="Gabriel Kret" userId="faafd590-ac62-4bcb-afcc-a5329aeffa2b" providerId="ADAL" clId="{905FD2CB-C29E-4DAB-BF04-4CA4E8AF8308}" dt="2025-04-03T01:31:29.286" v="3087" actId="21"/>
          <ac:picMkLst>
            <pc:docMk/>
            <pc:sldMk cId="359459085" sldId="267"/>
            <ac:picMk id="8" creationId="{66CADE7D-D8FF-AF38-7B46-A5E8D05C1FA6}"/>
          </ac:picMkLst>
        </pc:picChg>
      </pc:sldChg>
      <pc:sldChg chg="modSp new del mod">
        <pc:chgData name="Gabriel Kret" userId="faafd590-ac62-4bcb-afcc-a5329aeffa2b" providerId="ADAL" clId="{905FD2CB-C29E-4DAB-BF04-4CA4E8AF8308}" dt="2025-04-03T01:12:08.031" v="2912" actId="47"/>
        <pc:sldMkLst>
          <pc:docMk/>
          <pc:sldMk cId="1364821111" sldId="268"/>
        </pc:sldMkLst>
        <pc:spChg chg="mod">
          <ac:chgData name="Gabriel Kret" userId="faafd590-ac62-4bcb-afcc-a5329aeffa2b" providerId="ADAL" clId="{905FD2CB-C29E-4DAB-BF04-4CA4E8AF8308}" dt="2025-04-02T21:33:32.024" v="1393" actId="20577"/>
          <ac:spMkLst>
            <pc:docMk/>
            <pc:sldMk cId="1364821111" sldId="268"/>
            <ac:spMk id="2" creationId="{870ADEB8-2B65-510D-F3DE-066974AED9CF}"/>
          </ac:spMkLst>
        </pc:spChg>
        <pc:spChg chg="mod">
          <ac:chgData name="Gabriel Kret" userId="faafd590-ac62-4bcb-afcc-a5329aeffa2b" providerId="ADAL" clId="{905FD2CB-C29E-4DAB-BF04-4CA4E8AF8308}" dt="2025-04-02T21:34:14.704" v="1553" actId="20577"/>
          <ac:spMkLst>
            <pc:docMk/>
            <pc:sldMk cId="1364821111" sldId="268"/>
            <ac:spMk id="3" creationId="{F16CC2FC-1B3B-755F-E343-D7FAD32F6ECB}"/>
          </ac:spMkLst>
        </pc:spChg>
      </pc:sldChg>
      <pc:sldChg chg="addSp modSp new mod ord">
        <pc:chgData name="Gabriel Kret" userId="faafd590-ac62-4bcb-afcc-a5329aeffa2b" providerId="ADAL" clId="{905FD2CB-C29E-4DAB-BF04-4CA4E8AF8308}" dt="2025-04-03T01:44:09.068" v="3707" actId="20577"/>
        <pc:sldMkLst>
          <pc:docMk/>
          <pc:sldMk cId="1710559366" sldId="269"/>
        </pc:sldMkLst>
        <pc:spChg chg="mod">
          <ac:chgData name="Gabriel Kret" userId="faafd590-ac62-4bcb-afcc-a5329aeffa2b" providerId="ADAL" clId="{905FD2CB-C29E-4DAB-BF04-4CA4E8AF8308}" dt="2025-04-02T21:43:38.960" v="1997" actId="20577"/>
          <ac:spMkLst>
            <pc:docMk/>
            <pc:sldMk cId="1710559366" sldId="269"/>
            <ac:spMk id="2" creationId="{689CE487-2E0C-BD39-54BE-0A1EC7FE865D}"/>
          </ac:spMkLst>
        </pc:spChg>
        <pc:spChg chg="mod">
          <ac:chgData name="Gabriel Kret" userId="faafd590-ac62-4bcb-afcc-a5329aeffa2b" providerId="ADAL" clId="{905FD2CB-C29E-4DAB-BF04-4CA4E8AF8308}" dt="2025-04-03T01:44:09.068" v="3707" actId="20577"/>
          <ac:spMkLst>
            <pc:docMk/>
            <pc:sldMk cId="1710559366" sldId="269"/>
            <ac:spMk id="3" creationId="{0DDB3FF3-28A0-B710-506E-F325F9F53738}"/>
          </ac:spMkLst>
        </pc:spChg>
        <pc:spChg chg="add mod">
          <ac:chgData name="Gabriel Kret" userId="faafd590-ac62-4bcb-afcc-a5329aeffa2b" providerId="ADAL" clId="{905FD2CB-C29E-4DAB-BF04-4CA4E8AF8308}" dt="2025-04-02T21:40:41.121" v="1886" actId="1036"/>
          <ac:spMkLst>
            <pc:docMk/>
            <pc:sldMk cId="1710559366" sldId="269"/>
            <ac:spMk id="6" creationId="{59FD4855-A2DE-BF83-AA9F-1C9868C7D75B}"/>
          </ac:spMkLst>
        </pc:spChg>
        <pc:spChg chg="add mod">
          <ac:chgData name="Gabriel Kret" userId="faafd590-ac62-4bcb-afcc-a5329aeffa2b" providerId="ADAL" clId="{905FD2CB-C29E-4DAB-BF04-4CA4E8AF8308}" dt="2025-04-02T21:40:41.121" v="1886" actId="1036"/>
          <ac:spMkLst>
            <pc:docMk/>
            <pc:sldMk cId="1710559366" sldId="269"/>
            <ac:spMk id="7" creationId="{78615BA9-0FBC-7C22-9EE4-683DBF0E9B9C}"/>
          </ac:spMkLst>
        </pc:spChg>
        <pc:spChg chg="add mod">
          <ac:chgData name="Gabriel Kret" userId="faafd590-ac62-4bcb-afcc-a5329aeffa2b" providerId="ADAL" clId="{905FD2CB-C29E-4DAB-BF04-4CA4E8AF8308}" dt="2025-04-02T21:42:42.337" v="1939" actId="1036"/>
          <ac:spMkLst>
            <pc:docMk/>
            <pc:sldMk cId="1710559366" sldId="269"/>
            <ac:spMk id="10" creationId="{D6D08B32-5A5D-B3D6-6BFD-953D6FB5F270}"/>
          </ac:spMkLst>
        </pc:spChg>
        <pc:spChg chg="add mod">
          <ac:chgData name="Gabriel Kret" userId="faafd590-ac62-4bcb-afcc-a5329aeffa2b" providerId="ADAL" clId="{905FD2CB-C29E-4DAB-BF04-4CA4E8AF8308}" dt="2025-04-02T21:42:42.337" v="1939" actId="1036"/>
          <ac:spMkLst>
            <pc:docMk/>
            <pc:sldMk cId="1710559366" sldId="269"/>
            <ac:spMk id="11" creationId="{3E55EB9B-99D7-5366-9DC0-555BAE159215}"/>
          </ac:spMkLst>
        </pc:spChg>
        <pc:spChg chg="add mod">
          <ac:chgData name="Gabriel Kret" userId="faafd590-ac62-4bcb-afcc-a5329aeffa2b" providerId="ADAL" clId="{905FD2CB-C29E-4DAB-BF04-4CA4E8AF8308}" dt="2025-04-02T21:42:42.337" v="1939" actId="1036"/>
          <ac:spMkLst>
            <pc:docMk/>
            <pc:sldMk cId="1710559366" sldId="269"/>
            <ac:spMk id="12" creationId="{F022AE25-9AFF-07B4-BA6B-F5340776EEB8}"/>
          </ac:spMkLst>
        </pc:spChg>
        <pc:spChg chg="add mod">
          <ac:chgData name="Gabriel Kret" userId="faafd590-ac62-4bcb-afcc-a5329aeffa2b" providerId="ADAL" clId="{905FD2CB-C29E-4DAB-BF04-4CA4E8AF8308}" dt="2025-04-02T21:43:01.035" v="1958" actId="1076"/>
          <ac:spMkLst>
            <pc:docMk/>
            <pc:sldMk cId="1710559366" sldId="269"/>
            <ac:spMk id="13" creationId="{2B58B7C8-CD25-98F1-CE93-D608A84F1A9A}"/>
          </ac:spMkLst>
        </pc:spChg>
        <pc:spChg chg="add mod">
          <ac:chgData name="Gabriel Kret" userId="faafd590-ac62-4bcb-afcc-a5329aeffa2b" providerId="ADAL" clId="{905FD2CB-C29E-4DAB-BF04-4CA4E8AF8308}" dt="2025-04-02T21:43:43.591" v="1998" actId="20577"/>
          <ac:spMkLst>
            <pc:docMk/>
            <pc:sldMk cId="1710559366" sldId="269"/>
            <ac:spMk id="14" creationId="{73C6FEDA-C3D5-8245-C8A4-7FFB18A5DEE9}"/>
          </ac:spMkLst>
        </pc:spChg>
        <pc:picChg chg="add mod">
          <ac:chgData name="Gabriel Kret" userId="faafd590-ac62-4bcb-afcc-a5329aeffa2b" providerId="ADAL" clId="{905FD2CB-C29E-4DAB-BF04-4CA4E8AF8308}" dt="2025-04-02T21:40:41.121" v="1886" actId="1036"/>
          <ac:picMkLst>
            <pc:docMk/>
            <pc:sldMk cId="1710559366" sldId="269"/>
            <ac:picMk id="5" creationId="{2515C11F-9C18-AAA4-AAB1-6DBDE9E99CAC}"/>
          </ac:picMkLst>
        </pc:picChg>
        <pc:picChg chg="add mod">
          <ac:chgData name="Gabriel Kret" userId="faafd590-ac62-4bcb-afcc-a5329aeffa2b" providerId="ADAL" clId="{905FD2CB-C29E-4DAB-BF04-4CA4E8AF8308}" dt="2025-04-02T21:42:42.337" v="1939" actId="1036"/>
          <ac:picMkLst>
            <pc:docMk/>
            <pc:sldMk cId="1710559366" sldId="269"/>
            <ac:picMk id="9" creationId="{9EF70102-D1E4-6DCA-08A9-86D32A980FAE}"/>
          </ac:picMkLst>
        </pc:picChg>
      </pc:sldChg>
      <pc:sldChg chg="new del">
        <pc:chgData name="Gabriel Kret" userId="faafd590-ac62-4bcb-afcc-a5329aeffa2b" providerId="ADAL" clId="{905FD2CB-C29E-4DAB-BF04-4CA4E8AF8308}" dt="2025-04-02T21:39:40.333" v="1850" actId="680"/>
        <pc:sldMkLst>
          <pc:docMk/>
          <pc:sldMk cId="2586190110" sldId="269"/>
        </pc:sldMkLst>
      </pc:sldChg>
      <pc:sldChg chg="addSp modSp new mod">
        <pc:chgData name="Gabriel Kret" userId="faafd590-ac62-4bcb-afcc-a5329aeffa2b" providerId="ADAL" clId="{905FD2CB-C29E-4DAB-BF04-4CA4E8AF8308}" dt="2025-04-03T18:01:01.125" v="3934" actId="1076"/>
        <pc:sldMkLst>
          <pc:docMk/>
          <pc:sldMk cId="1463418612" sldId="270"/>
        </pc:sldMkLst>
        <pc:spChg chg="mod">
          <ac:chgData name="Gabriel Kret" userId="faafd590-ac62-4bcb-afcc-a5329aeffa2b" providerId="ADAL" clId="{905FD2CB-C29E-4DAB-BF04-4CA4E8AF8308}" dt="2025-04-03T01:49:23.538" v="3750" actId="1035"/>
          <ac:spMkLst>
            <pc:docMk/>
            <pc:sldMk cId="1463418612" sldId="270"/>
            <ac:spMk id="2" creationId="{2E9A370D-4B99-5E0A-8E20-10442D32BD01}"/>
          </ac:spMkLst>
        </pc:spChg>
        <pc:spChg chg="mod">
          <ac:chgData name="Gabriel Kret" userId="faafd590-ac62-4bcb-afcc-a5329aeffa2b" providerId="ADAL" clId="{905FD2CB-C29E-4DAB-BF04-4CA4E8AF8308}" dt="2025-04-03T01:49:23.538" v="3750" actId="1035"/>
          <ac:spMkLst>
            <pc:docMk/>
            <pc:sldMk cId="1463418612" sldId="270"/>
            <ac:spMk id="3" creationId="{66A4A4C1-64F9-F388-80CD-1C2062C09A80}"/>
          </ac:spMkLst>
        </pc:spChg>
        <pc:picChg chg="add mod">
          <ac:chgData name="Gabriel Kret" userId="faafd590-ac62-4bcb-afcc-a5329aeffa2b" providerId="ADAL" clId="{905FD2CB-C29E-4DAB-BF04-4CA4E8AF8308}" dt="2025-04-03T01:48:31.590" v="3725" actId="14100"/>
          <ac:picMkLst>
            <pc:docMk/>
            <pc:sldMk cId="1463418612" sldId="270"/>
            <ac:picMk id="5" creationId="{FBF14F8C-CF66-CBDD-A061-C2A6C3F74C89}"/>
          </ac:picMkLst>
        </pc:picChg>
        <pc:picChg chg="add mod">
          <ac:chgData name="Gabriel Kret" userId="faafd590-ac62-4bcb-afcc-a5329aeffa2b" providerId="ADAL" clId="{905FD2CB-C29E-4DAB-BF04-4CA4E8AF8308}" dt="2025-04-03T18:01:01.125" v="3934" actId="1076"/>
          <ac:picMkLst>
            <pc:docMk/>
            <pc:sldMk cId="1463418612" sldId="270"/>
            <ac:picMk id="7" creationId="{38294EDD-E861-47A8-7E3E-4B1D12F5BF09}"/>
          </ac:picMkLst>
        </pc:picChg>
        <pc:picChg chg="add mod">
          <ac:chgData name="Gabriel Kret" userId="faafd590-ac62-4bcb-afcc-a5329aeffa2b" providerId="ADAL" clId="{905FD2CB-C29E-4DAB-BF04-4CA4E8AF8308}" dt="2025-04-03T01:48:35.551" v="3726" actId="1076"/>
          <ac:picMkLst>
            <pc:docMk/>
            <pc:sldMk cId="1463418612" sldId="270"/>
            <ac:picMk id="8" creationId="{66CADE7D-D8FF-AF38-7B46-A5E8D05C1FA6}"/>
          </ac:picMkLst>
        </pc:picChg>
      </pc:sldChg>
      <pc:sldChg chg="addSp delSp modSp mod">
        <pc:chgData name="Gabriel Kret" userId="faafd590-ac62-4bcb-afcc-a5329aeffa2b" providerId="ADAL" clId="{905FD2CB-C29E-4DAB-BF04-4CA4E8AF8308}" dt="2025-04-03T16:09:30.658" v="3768"/>
        <pc:sldMkLst>
          <pc:docMk/>
          <pc:sldMk cId="2551443004" sldId="271"/>
        </pc:sldMkLst>
        <pc:spChg chg="del">
          <ac:chgData name="Gabriel Kret" userId="faafd590-ac62-4bcb-afcc-a5329aeffa2b" providerId="ADAL" clId="{905FD2CB-C29E-4DAB-BF04-4CA4E8AF8308}" dt="2025-04-03T16:09:30.658" v="3768"/>
          <ac:spMkLst>
            <pc:docMk/>
            <pc:sldMk cId="2551443004" sldId="271"/>
            <ac:spMk id="3" creationId="{62453B22-A13E-EAE2-DC05-0594FEB0811B}"/>
          </ac:spMkLst>
        </pc:spChg>
        <pc:picChg chg="add mod">
          <ac:chgData name="Gabriel Kret" userId="faafd590-ac62-4bcb-afcc-a5329aeffa2b" providerId="ADAL" clId="{905FD2CB-C29E-4DAB-BF04-4CA4E8AF8308}" dt="2025-04-03T16:09:30.658" v="3768"/>
          <ac:picMkLst>
            <pc:docMk/>
            <pc:sldMk cId="2551443004" sldId="271"/>
            <ac:picMk id="4" creationId="{007E0655-E227-7E9D-BF73-9B3F5C670B80}"/>
          </ac:picMkLst>
        </pc:picChg>
        <pc:picChg chg="del mod">
          <ac:chgData name="Gabriel Kret" userId="faafd590-ac62-4bcb-afcc-a5329aeffa2b" providerId="ADAL" clId="{905FD2CB-C29E-4DAB-BF04-4CA4E8AF8308}" dt="2025-04-03T16:09:29.209" v="3767" actId="21"/>
          <ac:picMkLst>
            <pc:docMk/>
            <pc:sldMk cId="2551443004" sldId="271"/>
            <ac:picMk id="5" creationId="{007E0655-E227-7E9D-BF73-9B3F5C670B80}"/>
          </ac:picMkLst>
        </pc:picChg>
      </pc:sldChg>
      <pc:sldChg chg="modSp mod">
        <pc:chgData name="Gabriel Kret" userId="faafd590-ac62-4bcb-afcc-a5329aeffa2b" providerId="ADAL" clId="{905FD2CB-C29E-4DAB-BF04-4CA4E8AF8308}" dt="2025-04-03T16:11:49.491" v="3795" actId="20577"/>
        <pc:sldMkLst>
          <pc:docMk/>
          <pc:sldMk cId="4060642509" sldId="272"/>
        </pc:sldMkLst>
        <pc:spChg chg="mod">
          <ac:chgData name="Gabriel Kret" userId="faafd590-ac62-4bcb-afcc-a5329aeffa2b" providerId="ADAL" clId="{905FD2CB-C29E-4DAB-BF04-4CA4E8AF8308}" dt="2025-04-03T16:11:49.491" v="3795" actId="20577"/>
          <ac:spMkLst>
            <pc:docMk/>
            <pc:sldMk cId="4060642509" sldId="272"/>
            <ac:spMk id="3" creationId="{F46D1B4B-E1DD-C850-26F6-9FB5F1C9FE70}"/>
          </ac:spMkLst>
        </pc:spChg>
        <pc:picChg chg="mod">
          <ac:chgData name="Gabriel Kret" userId="faafd590-ac62-4bcb-afcc-a5329aeffa2b" providerId="ADAL" clId="{905FD2CB-C29E-4DAB-BF04-4CA4E8AF8308}" dt="2025-04-03T16:09:37.658" v="3770" actId="1076"/>
          <ac:picMkLst>
            <pc:docMk/>
            <pc:sldMk cId="4060642509" sldId="272"/>
            <ac:picMk id="5" creationId="{4670F42C-941B-9B26-4932-5C623D5C1940}"/>
          </ac:picMkLst>
        </pc:picChg>
      </pc:sldChg>
      <pc:sldChg chg="addSp delSp modSp mod">
        <pc:chgData name="Gabriel Kret" userId="faafd590-ac62-4bcb-afcc-a5329aeffa2b" providerId="ADAL" clId="{905FD2CB-C29E-4DAB-BF04-4CA4E8AF8308}" dt="2025-04-03T16:12:14.654" v="3799" actId="14100"/>
        <pc:sldMkLst>
          <pc:docMk/>
          <pc:sldMk cId="2892333952" sldId="273"/>
        </pc:sldMkLst>
        <pc:spChg chg="mod">
          <ac:chgData name="Gabriel Kret" userId="faafd590-ac62-4bcb-afcc-a5329aeffa2b" providerId="ADAL" clId="{905FD2CB-C29E-4DAB-BF04-4CA4E8AF8308}" dt="2025-04-03T16:08:35.395" v="3760" actId="1076"/>
          <ac:spMkLst>
            <pc:docMk/>
            <pc:sldMk cId="2892333952" sldId="273"/>
            <ac:spMk id="2" creationId="{E24A4848-7DD3-E72F-5CBE-A3E4FFB59358}"/>
          </ac:spMkLst>
        </pc:spChg>
        <pc:spChg chg="del">
          <ac:chgData name="Gabriel Kret" userId="faafd590-ac62-4bcb-afcc-a5329aeffa2b" providerId="ADAL" clId="{905FD2CB-C29E-4DAB-BF04-4CA4E8AF8308}" dt="2025-04-03T16:12:08.449" v="3797"/>
          <ac:spMkLst>
            <pc:docMk/>
            <pc:sldMk cId="2892333952" sldId="273"/>
            <ac:spMk id="3" creationId="{5403CEC2-C214-491F-8E06-438B65BBDE0B}"/>
          </ac:spMkLst>
        </pc:spChg>
        <pc:picChg chg="add mod">
          <ac:chgData name="Gabriel Kret" userId="faafd590-ac62-4bcb-afcc-a5329aeffa2b" providerId="ADAL" clId="{905FD2CB-C29E-4DAB-BF04-4CA4E8AF8308}" dt="2025-04-03T16:12:14.654" v="3799" actId="14100"/>
          <ac:picMkLst>
            <pc:docMk/>
            <pc:sldMk cId="2892333952" sldId="273"/>
            <ac:picMk id="4" creationId="{E2609245-11AB-7217-57C7-5E4FF01C6129}"/>
          </ac:picMkLst>
        </pc:picChg>
        <pc:picChg chg="del mod">
          <ac:chgData name="Gabriel Kret" userId="faafd590-ac62-4bcb-afcc-a5329aeffa2b" providerId="ADAL" clId="{905FD2CB-C29E-4DAB-BF04-4CA4E8AF8308}" dt="2025-04-03T16:12:07.132" v="3796" actId="21"/>
          <ac:picMkLst>
            <pc:docMk/>
            <pc:sldMk cId="2892333952" sldId="273"/>
            <ac:picMk id="5" creationId="{E2609245-11AB-7217-57C7-5E4FF01C6129}"/>
          </ac:picMkLst>
        </pc:picChg>
      </pc:sldChg>
      <pc:sldChg chg="modSp mod">
        <pc:chgData name="Gabriel Kret" userId="faafd590-ac62-4bcb-afcc-a5329aeffa2b" providerId="ADAL" clId="{905FD2CB-C29E-4DAB-BF04-4CA4E8AF8308}" dt="2025-04-03T16:08:26.739" v="3759" actId="1076"/>
        <pc:sldMkLst>
          <pc:docMk/>
          <pc:sldMk cId="2276261348" sldId="274"/>
        </pc:sldMkLst>
        <pc:picChg chg="mod">
          <ac:chgData name="Gabriel Kret" userId="faafd590-ac62-4bcb-afcc-a5329aeffa2b" providerId="ADAL" clId="{905FD2CB-C29E-4DAB-BF04-4CA4E8AF8308}" dt="2025-04-03T16:08:26.739" v="3759" actId="1076"/>
          <ac:picMkLst>
            <pc:docMk/>
            <pc:sldMk cId="2276261348" sldId="274"/>
            <ac:picMk id="5" creationId="{6EE2849A-34F4-52E3-2873-258460239837}"/>
          </ac:picMkLst>
        </pc:picChg>
      </pc:sldChg>
      <pc:sldChg chg="addSp modSp new mod">
        <pc:chgData name="Gabriel Kret" userId="faafd590-ac62-4bcb-afcc-a5329aeffa2b" providerId="ADAL" clId="{905FD2CB-C29E-4DAB-BF04-4CA4E8AF8308}" dt="2025-04-03T17:50:07.638" v="3812" actId="1076"/>
        <pc:sldMkLst>
          <pc:docMk/>
          <pc:sldMk cId="2984057604" sldId="275"/>
        </pc:sldMkLst>
        <pc:picChg chg="add mod">
          <ac:chgData name="Gabriel Kret" userId="faafd590-ac62-4bcb-afcc-a5329aeffa2b" providerId="ADAL" clId="{905FD2CB-C29E-4DAB-BF04-4CA4E8AF8308}" dt="2025-04-03T17:43:27.947" v="3807" actId="14100"/>
          <ac:picMkLst>
            <pc:docMk/>
            <pc:sldMk cId="2984057604" sldId="275"/>
            <ac:picMk id="5" creationId="{D9A466E5-0C83-1A55-3293-76B48A0B640B}"/>
          </ac:picMkLst>
        </pc:picChg>
        <pc:picChg chg="add mod">
          <ac:chgData name="Gabriel Kret" userId="faafd590-ac62-4bcb-afcc-a5329aeffa2b" providerId="ADAL" clId="{905FD2CB-C29E-4DAB-BF04-4CA4E8AF8308}" dt="2025-04-03T17:50:07.638" v="3812" actId="1076"/>
          <ac:picMkLst>
            <pc:docMk/>
            <pc:sldMk cId="2984057604" sldId="275"/>
            <ac:picMk id="7" creationId="{EDB7A479-F248-50FF-0403-F50879EE78D7}"/>
          </ac:picMkLst>
        </pc:picChg>
      </pc:sldChg>
      <pc:sldChg chg="modSp mod">
        <pc:chgData name="Gabriel Kret" userId="faafd590-ac62-4bcb-afcc-a5329aeffa2b" providerId="ADAL" clId="{905FD2CB-C29E-4DAB-BF04-4CA4E8AF8308}" dt="2025-04-03T17:55:05.056" v="3851" actId="5793"/>
        <pc:sldMkLst>
          <pc:docMk/>
          <pc:sldMk cId="2582433184" sldId="276"/>
        </pc:sldMkLst>
        <pc:spChg chg="mod">
          <ac:chgData name="Gabriel Kret" userId="faafd590-ac62-4bcb-afcc-a5329aeffa2b" providerId="ADAL" clId="{905FD2CB-C29E-4DAB-BF04-4CA4E8AF8308}" dt="2025-04-03T17:55:05.056" v="3851" actId="5793"/>
          <ac:spMkLst>
            <pc:docMk/>
            <pc:sldMk cId="2582433184" sldId="276"/>
            <ac:spMk id="2" creationId="{DD901F90-E108-5904-8085-E2B4E6518025}"/>
          </ac:spMkLst>
        </pc:spChg>
      </pc:sldChg>
      <pc:sldChg chg="modSp mod">
        <pc:chgData name="Gabriel Kret" userId="faafd590-ac62-4bcb-afcc-a5329aeffa2b" providerId="ADAL" clId="{905FD2CB-C29E-4DAB-BF04-4CA4E8AF8308}" dt="2025-04-03T17:55:11.044" v="3852"/>
        <pc:sldMkLst>
          <pc:docMk/>
          <pc:sldMk cId="4177826108" sldId="277"/>
        </pc:sldMkLst>
        <pc:spChg chg="mod">
          <ac:chgData name="Gabriel Kret" userId="faafd590-ac62-4bcb-afcc-a5329aeffa2b" providerId="ADAL" clId="{905FD2CB-C29E-4DAB-BF04-4CA4E8AF8308}" dt="2025-04-03T17:55:11.044" v="3852"/>
          <ac:spMkLst>
            <pc:docMk/>
            <pc:sldMk cId="4177826108" sldId="277"/>
            <ac:spMk id="2" creationId="{143AAD11-6F8E-EE2A-B5BA-3955D5DBE077}"/>
          </ac:spMkLst>
        </pc:spChg>
      </pc:sldChg>
    </pc:docChg>
  </pc:docChgLst>
  <pc:docChgLst>
    <pc:chgData name="Adin Sacho-Tanzer" userId="7fed00ef-b7a0-45af-bd3b-52ebb408555f" providerId="ADAL" clId="{C8E33A64-E016-4C16-8071-9992A8FB3BFC}"/>
    <pc:docChg chg="custSel addSld delSld modSld sldOrd">
      <pc:chgData name="Adin Sacho-Tanzer" userId="7fed00ef-b7a0-45af-bd3b-52ebb408555f" providerId="ADAL" clId="{C8E33A64-E016-4C16-8071-9992A8FB3BFC}" dt="2025-04-03T17:59:18.717" v="945" actId="20577"/>
      <pc:docMkLst>
        <pc:docMk/>
      </pc:docMkLst>
      <pc:sldChg chg="del">
        <pc:chgData name="Adin Sacho-Tanzer" userId="7fed00ef-b7a0-45af-bd3b-52ebb408555f" providerId="ADAL" clId="{C8E33A64-E016-4C16-8071-9992A8FB3BFC}" dt="2025-04-03T17:41:23.341" v="386" actId="47"/>
        <pc:sldMkLst>
          <pc:docMk/>
          <pc:sldMk cId="677199588" sldId="264"/>
        </pc:sldMkLst>
      </pc:sldChg>
      <pc:sldChg chg="modSp mod">
        <pc:chgData name="Adin Sacho-Tanzer" userId="7fed00ef-b7a0-45af-bd3b-52ebb408555f" providerId="ADAL" clId="{C8E33A64-E016-4C16-8071-9992A8FB3BFC}" dt="2025-04-03T17:41:44.355" v="418" actId="20577"/>
        <pc:sldMkLst>
          <pc:docMk/>
          <pc:sldMk cId="1710559366" sldId="269"/>
        </pc:sldMkLst>
        <pc:spChg chg="mod">
          <ac:chgData name="Adin Sacho-Tanzer" userId="7fed00ef-b7a0-45af-bd3b-52ebb408555f" providerId="ADAL" clId="{C8E33A64-E016-4C16-8071-9992A8FB3BFC}" dt="2025-04-03T17:41:35.683" v="397" actId="20577"/>
          <ac:spMkLst>
            <pc:docMk/>
            <pc:sldMk cId="1710559366" sldId="269"/>
            <ac:spMk id="2" creationId="{689CE487-2E0C-BD39-54BE-0A1EC7FE865D}"/>
          </ac:spMkLst>
        </pc:spChg>
        <pc:spChg chg="mod">
          <ac:chgData name="Adin Sacho-Tanzer" userId="7fed00ef-b7a0-45af-bd3b-52ebb408555f" providerId="ADAL" clId="{C8E33A64-E016-4C16-8071-9992A8FB3BFC}" dt="2025-04-03T17:41:44.355" v="418" actId="20577"/>
          <ac:spMkLst>
            <pc:docMk/>
            <pc:sldMk cId="1710559366" sldId="269"/>
            <ac:spMk id="3" creationId="{0DDB3FF3-28A0-B710-506E-F325F9F53738}"/>
          </ac:spMkLst>
        </pc:spChg>
      </pc:sldChg>
      <pc:sldChg chg="addSp modSp new mod">
        <pc:chgData name="Adin Sacho-Tanzer" userId="7fed00ef-b7a0-45af-bd3b-52ebb408555f" providerId="ADAL" clId="{C8E33A64-E016-4C16-8071-9992A8FB3BFC}" dt="2025-04-03T04:46:50.828" v="155" actId="20577"/>
        <pc:sldMkLst>
          <pc:docMk/>
          <pc:sldMk cId="2551443004" sldId="271"/>
        </pc:sldMkLst>
        <pc:spChg chg="mod">
          <ac:chgData name="Adin Sacho-Tanzer" userId="7fed00ef-b7a0-45af-bd3b-52ebb408555f" providerId="ADAL" clId="{C8E33A64-E016-4C16-8071-9992A8FB3BFC}" dt="2025-04-03T04:46:50.828" v="155" actId="20577"/>
          <ac:spMkLst>
            <pc:docMk/>
            <pc:sldMk cId="2551443004" sldId="271"/>
            <ac:spMk id="2" creationId="{AB4570B1-3458-CF91-4BBF-DF6B57248764}"/>
          </ac:spMkLst>
        </pc:spChg>
        <pc:picChg chg="add mod">
          <ac:chgData name="Adin Sacho-Tanzer" userId="7fed00ef-b7a0-45af-bd3b-52ebb408555f" providerId="ADAL" clId="{C8E33A64-E016-4C16-8071-9992A8FB3BFC}" dt="2025-04-03T04:46:47.227" v="144" actId="1076"/>
          <ac:picMkLst>
            <pc:docMk/>
            <pc:sldMk cId="2551443004" sldId="271"/>
            <ac:picMk id="5" creationId="{007E0655-E227-7E9D-BF73-9B3F5C670B80}"/>
          </ac:picMkLst>
        </pc:picChg>
      </pc:sldChg>
      <pc:sldChg chg="addSp modSp new mod">
        <pc:chgData name="Adin Sacho-Tanzer" userId="7fed00ef-b7a0-45af-bd3b-52ebb408555f" providerId="ADAL" clId="{C8E33A64-E016-4C16-8071-9992A8FB3BFC}" dt="2025-04-03T04:47:04.891" v="170" actId="20577"/>
        <pc:sldMkLst>
          <pc:docMk/>
          <pc:sldMk cId="4060642509" sldId="272"/>
        </pc:sldMkLst>
        <pc:spChg chg="mod">
          <ac:chgData name="Adin Sacho-Tanzer" userId="7fed00ef-b7a0-45af-bd3b-52ebb408555f" providerId="ADAL" clId="{C8E33A64-E016-4C16-8071-9992A8FB3BFC}" dt="2025-04-03T04:47:04.891" v="170" actId="20577"/>
          <ac:spMkLst>
            <pc:docMk/>
            <pc:sldMk cId="4060642509" sldId="272"/>
            <ac:spMk id="2" creationId="{A5FBC325-4680-45BC-6339-4560AB80CF00}"/>
          </ac:spMkLst>
        </pc:spChg>
        <pc:spChg chg="mod">
          <ac:chgData name="Adin Sacho-Tanzer" userId="7fed00ef-b7a0-45af-bd3b-52ebb408555f" providerId="ADAL" clId="{C8E33A64-E016-4C16-8071-9992A8FB3BFC}" dt="2025-04-03T04:40:24.452" v="130" actId="20577"/>
          <ac:spMkLst>
            <pc:docMk/>
            <pc:sldMk cId="4060642509" sldId="272"/>
            <ac:spMk id="3" creationId="{F46D1B4B-E1DD-C850-26F6-9FB5F1C9FE70}"/>
          </ac:spMkLst>
        </pc:spChg>
        <pc:picChg chg="add mod">
          <ac:chgData name="Adin Sacho-Tanzer" userId="7fed00ef-b7a0-45af-bd3b-52ebb408555f" providerId="ADAL" clId="{C8E33A64-E016-4C16-8071-9992A8FB3BFC}" dt="2025-04-03T04:39:46.658" v="67" actId="1076"/>
          <ac:picMkLst>
            <pc:docMk/>
            <pc:sldMk cId="4060642509" sldId="272"/>
            <ac:picMk id="5" creationId="{4670F42C-941B-9B26-4932-5C623D5C1940}"/>
          </ac:picMkLst>
        </pc:picChg>
      </pc:sldChg>
      <pc:sldChg chg="addSp modSp new mod">
        <pc:chgData name="Adin Sacho-Tanzer" userId="7fed00ef-b7a0-45af-bd3b-52ebb408555f" providerId="ADAL" clId="{C8E33A64-E016-4C16-8071-9992A8FB3BFC}" dt="2025-04-03T04:46:59.333" v="159" actId="20577"/>
        <pc:sldMkLst>
          <pc:docMk/>
          <pc:sldMk cId="2892333952" sldId="273"/>
        </pc:sldMkLst>
        <pc:spChg chg="mod">
          <ac:chgData name="Adin Sacho-Tanzer" userId="7fed00ef-b7a0-45af-bd3b-52ebb408555f" providerId="ADAL" clId="{C8E33A64-E016-4C16-8071-9992A8FB3BFC}" dt="2025-04-03T04:46:59.333" v="159" actId="20577"/>
          <ac:spMkLst>
            <pc:docMk/>
            <pc:sldMk cId="2892333952" sldId="273"/>
            <ac:spMk id="2" creationId="{E24A4848-7DD3-E72F-5CBE-A3E4FFB59358}"/>
          </ac:spMkLst>
        </pc:spChg>
        <pc:picChg chg="add mod">
          <ac:chgData name="Adin Sacho-Tanzer" userId="7fed00ef-b7a0-45af-bd3b-52ebb408555f" providerId="ADAL" clId="{C8E33A64-E016-4C16-8071-9992A8FB3BFC}" dt="2025-04-03T04:46:42.701" v="143" actId="1076"/>
          <ac:picMkLst>
            <pc:docMk/>
            <pc:sldMk cId="2892333952" sldId="273"/>
            <ac:picMk id="5" creationId="{E2609245-11AB-7217-57C7-5E4FF01C6129}"/>
          </ac:picMkLst>
        </pc:picChg>
      </pc:sldChg>
      <pc:sldChg chg="addSp modSp new mod">
        <pc:chgData name="Adin Sacho-Tanzer" userId="7fed00ef-b7a0-45af-bd3b-52ebb408555f" providerId="ADAL" clId="{C8E33A64-E016-4C16-8071-9992A8FB3BFC}" dt="2025-04-03T04:48:15.694" v="377" actId="20577"/>
        <pc:sldMkLst>
          <pc:docMk/>
          <pc:sldMk cId="2276261348" sldId="274"/>
        </pc:sldMkLst>
        <pc:spChg chg="mod">
          <ac:chgData name="Adin Sacho-Tanzer" userId="7fed00ef-b7a0-45af-bd3b-52ebb408555f" providerId="ADAL" clId="{C8E33A64-E016-4C16-8071-9992A8FB3BFC}" dt="2025-04-03T04:47:13.938" v="196" actId="20577"/>
          <ac:spMkLst>
            <pc:docMk/>
            <pc:sldMk cId="2276261348" sldId="274"/>
            <ac:spMk id="2" creationId="{6FC2A732-F541-D1A8-E0F8-BFBA709C21B3}"/>
          </ac:spMkLst>
        </pc:spChg>
        <pc:spChg chg="mod">
          <ac:chgData name="Adin Sacho-Tanzer" userId="7fed00ef-b7a0-45af-bd3b-52ebb408555f" providerId="ADAL" clId="{C8E33A64-E016-4C16-8071-9992A8FB3BFC}" dt="2025-04-03T04:48:15.694" v="377" actId="20577"/>
          <ac:spMkLst>
            <pc:docMk/>
            <pc:sldMk cId="2276261348" sldId="274"/>
            <ac:spMk id="3" creationId="{D8F0F36B-BF1A-B68C-166B-A48B2449C8DC}"/>
          </ac:spMkLst>
        </pc:spChg>
        <pc:picChg chg="add mod">
          <ac:chgData name="Adin Sacho-Tanzer" userId="7fed00ef-b7a0-45af-bd3b-52ebb408555f" providerId="ADAL" clId="{C8E33A64-E016-4C16-8071-9992A8FB3BFC}" dt="2025-04-03T04:47:26.523" v="199" actId="1076"/>
          <ac:picMkLst>
            <pc:docMk/>
            <pc:sldMk cId="2276261348" sldId="274"/>
            <ac:picMk id="5" creationId="{6EE2849A-34F4-52E3-2873-258460239837}"/>
          </ac:picMkLst>
        </pc:picChg>
      </pc:sldChg>
      <pc:sldChg chg="modSp mod">
        <pc:chgData name="Adin Sacho-Tanzer" userId="7fed00ef-b7a0-45af-bd3b-52ebb408555f" providerId="ADAL" clId="{C8E33A64-E016-4C16-8071-9992A8FB3BFC}" dt="2025-04-03T17:43:47.145" v="701" actId="20577"/>
        <pc:sldMkLst>
          <pc:docMk/>
          <pc:sldMk cId="2984057604" sldId="275"/>
        </pc:sldMkLst>
        <pc:spChg chg="mod">
          <ac:chgData name="Adin Sacho-Tanzer" userId="7fed00ef-b7a0-45af-bd3b-52ebb408555f" providerId="ADAL" clId="{C8E33A64-E016-4C16-8071-9992A8FB3BFC}" dt="2025-04-03T17:42:13.440" v="464" actId="20577"/>
          <ac:spMkLst>
            <pc:docMk/>
            <pc:sldMk cId="2984057604" sldId="275"/>
            <ac:spMk id="2" creationId="{950A8D48-43DC-F285-E52B-66C1F57DB0FC}"/>
          </ac:spMkLst>
        </pc:spChg>
        <pc:spChg chg="mod">
          <ac:chgData name="Adin Sacho-Tanzer" userId="7fed00ef-b7a0-45af-bd3b-52ebb408555f" providerId="ADAL" clId="{C8E33A64-E016-4C16-8071-9992A8FB3BFC}" dt="2025-04-03T17:43:47.145" v="701" actId="20577"/>
          <ac:spMkLst>
            <pc:docMk/>
            <pc:sldMk cId="2984057604" sldId="275"/>
            <ac:spMk id="3" creationId="{E73C296F-65D8-56D9-49A4-80BB92DFC700}"/>
          </ac:spMkLst>
        </pc:spChg>
      </pc:sldChg>
      <pc:sldChg chg="addSp delSp modSp new mod">
        <pc:chgData name="Adin Sacho-Tanzer" userId="7fed00ef-b7a0-45af-bd3b-52ebb408555f" providerId="ADAL" clId="{C8E33A64-E016-4C16-8071-9992A8FB3BFC}" dt="2025-04-03T17:59:18.717" v="945" actId="20577"/>
        <pc:sldMkLst>
          <pc:docMk/>
          <pc:sldMk cId="2582433184" sldId="276"/>
        </pc:sldMkLst>
        <pc:spChg chg="mod">
          <ac:chgData name="Adin Sacho-Tanzer" userId="7fed00ef-b7a0-45af-bd3b-52ebb408555f" providerId="ADAL" clId="{C8E33A64-E016-4C16-8071-9992A8FB3BFC}" dt="2025-04-03T17:59:18.717" v="945" actId="20577"/>
          <ac:spMkLst>
            <pc:docMk/>
            <pc:sldMk cId="2582433184" sldId="276"/>
            <ac:spMk id="2" creationId="{DD901F90-E108-5904-8085-E2B4E6518025}"/>
          </ac:spMkLst>
        </pc:spChg>
        <pc:spChg chg="del mod">
          <ac:chgData name="Adin Sacho-Tanzer" userId="7fed00ef-b7a0-45af-bd3b-52ebb408555f" providerId="ADAL" clId="{C8E33A64-E016-4C16-8071-9992A8FB3BFC}" dt="2025-04-03T17:47:54.796" v="764" actId="478"/>
          <ac:spMkLst>
            <pc:docMk/>
            <pc:sldMk cId="2582433184" sldId="276"/>
            <ac:spMk id="3" creationId="{5C870558-34CD-18CD-F9AD-D981685095C6}"/>
          </ac:spMkLst>
        </pc:spChg>
        <pc:spChg chg="add del mod">
          <ac:chgData name="Adin Sacho-Tanzer" userId="7fed00ef-b7a0-45af-bd3b-52ebb408555f" providerId="ADAL" clId="{C8E33A64-E016-4C16-8071-9992A8FB3BFC}" dt="2025-04-03T17:47:56.788" v="765" actId="478"/>
          <ac:spMkLst>
            <pc:docMk/>
            <pc:sldMk cId="2582433184" sldId="276"/>
            <ac:spMk id="5" creationId="{7AE442C7-9CC9-B538-B3AA-4C19598CCF21}"/>
          </ac:spMkLst>
        </pc:spChg>
        <pc:picChg chg="add del mod">
          <ac:chgData name="Adin Sacho-Tanzer" userId="7fed00ef-b7a0-45af-bd3b-52ebb408555f" providerId="ADAL" clId="{C8E33A64-E016-4C16-8071-9992A8FB3BFC}" dt="2025-04-03T17:48:28.709" v="770" actId="478"/>
          <ac:picMkLst>
            <pc:docMk/>
            <pc:sldMk cId="2582433184" sldId="276"/>
            <ac:picMk id="7" creationId="{48E8F6E0-78C2-E121-2603-B8B04A84ABAA}"/>
          </ac:picMkLst>
        </pc:picChg>
        <pc:picChg chg="add mod">
          <ac:chgData name="Adin Sacho-Tanzer" userId="7fed00ef-b7a0-45af-bd3b-52ebb408555f" providerId="ADAL" clId="{C8E33A64-E016-4C16-8071-9992A8FB3BFC}" dt="2025-04-03T17:50:43.740" v="773" actId="1076"/>
          <ac:picMkLst>
            <pc:docMk/>
            <pc:sldMk cId="2582433184" sldId="276"/>
            <ac:picMk id="9" creationId="{E309FB44-256D-D70A-D992-D71BC922A91A}"/>
          </ac:picMkLst>
        </pc:picChg>
      </pc:sldChg>
      <pc:sldChg chg="addSp modSp new mod ord">
        <pc:chgData name="Adin Sacho-Tanzer" userId="7fed00ef-b7a0-45af-bd3b-52ebb408555f" providerId="ADAL" clId="{C8E33A64-E016-4C16-8071-9992A8FB3BFC}" dt="2025-04-03T17:59:12.639" v="943" actId="20577"/>
        <pc:sldMkLst>
          <pc:docMk/>
          <pc:sldMk cId="4177826108" sldId="277"/>
        </pc:sldMkLst>
        <pc:spChg chg="mod">
          <ac:chgData name="Adin Sacho-Tanzer" userId="7fed00ef-b7a0-45af-bd3b-52ebb408555f" providerId="ADAL" clId="{C8E33A64-E016-4C16-8071-9992A8FB3BFC}" dt="2025-04-03T17:59:12.639" v="943" actId="20577"/>
          <ac:spMkLst>
            <pc:docMk/>
            <pc:sldMk cId="4177826108" sldId="277"/>
            <ac:spMk id="2" creationId="{143AAD11-6F8E-EE2A-B5BA-3955D5DBE077}"/>
          </ac:spMkLst>
        </pc:spChg>
        <pc:spChg chg="mod">
          <ac:chgData name="Adin Sacho-Tanzer" userId="7fed00ef-b7a0-45af-bd3b-52ebb408555f" providerId="ADAL" clId="{C8E33A64-E016-4C16-8071-9992A8FB3BFC}" dt="2025-04-03T17:53:28.856" v="940" actId="20577"/>
          <ac:spMkLst>
            <pc:docMk/>
            <pc:sldMk cId="4177826108" sldId="277"/>
            <ac:spMk id="3" creationId="{5207F062-C6AE-F52E-5DAD-0F35D50F70B8}"/>
          </ac:spMkLst>
        </pc:spChg>
        <pc:picChg chg="add mod">
          <ac:chgData name="Adin Sacho-Tanzer" userId="7fed00ef-b7a0-45af-bd3b-52ebb408555f" providerId="ADAL" clId="{C8E33A64-E016-4C16-8071-9992A8FB3BFC}" dt="2025-04-03T17:51:45.067" v="796" actId="1076"/>
          <ac:picMkLst>
            <pc:docMk/>
            <pc:sldMk cId="4177826108" sldId="277"/>
            <ac:picMk id="5" creationId="{0B546987-8DA0-5FFD-1D94-109B1C4257C9}"/>
          </ac:picMkLst>
        </pc:picChg>
      </pc:sldChg>
    </pc:docChg>
  </pc:docChgLst>
  <pc:docChgLst>
    <pc:chgData name="Gabriel Kret" userId="faafd590-ac62-4bcb-afcc-a5329aeffa2b" providerId="ADAL" clId="{61ACEC65-C7EC-46A9-80AA-90F1BCD59269}"/>
    <pc:docChg chg="undo custSel addSld modSld">
      <pc:chgData name="Gabriel Kret" userId="faafd590-ac62-4bcb-afcc-a5329aeffa2b" providerId="ADAL" clId="{61ACEC65-C7EC-46A9-80AA-90F1BCD59269}" dt="2025-03-06T18:58:48.412" v="386" actId="20577"/>
      <pc:docMkLst>
        <pc:docMk/>
      </pc:docMkLst>
      <pc:sldChg chg="modSp mod">
        <pc:chgData name="Gabriel Kret" userId="faafd590-ac62-4bcb-afcc-a5329aeffa2b" providerId="ADAL" clId="{61ACEC65-C7EC-46A9-80AA-90F1BCD59269}" dt="2025-03-06T18:57:56.061" v="304" actId="20577"/>
        <pc:sldMkLst>
          <pc:docMk/>
          <pc:sldMk cId="1239448520" sldId="256"/>
        </pc:sldMkLst>
        <pc:spChg chg="mod">
          <ac:chgData name="Gabriel Kret" userId="faafd590-ac62-4bcb-afcc-a5329aeffa2b" providerId="ADAL" clId="{61ACEC65-C7EC-46A9-80AA-90F1BCD59269}" dt="2025-03-06T18:57:56.061" v="304" actId="20577"/>
          <ac:spMkLst>
            <pc:docMk/>
            <pc:sldMk cId="1239448520" sldId="256"/>
            <ac:spMk id="2" creationId="{E8538662-3E7C-CD38-FBAC-BE835ADD634D}"/>
          </ac:spMkLst>
        </pc:spChg>
      </pc:sldChg>
      <pc:sldChg chg="modSp mod">
        <pc:chgData name="Gabriel Kret" userId="faafd590-ac62-4bcb-afcc-a5329aeffa2b" providerId="ADAL" clId="{61ACEC65-C7EC-46A9-80AA-90F1BCD59269}" dt="2025-03-06T18:03:03.400" v="166" actId="20577"/>
        <pc:sldMkLst>
          <pc:docMk/>
          <pc:sldMk cId="622038375" sldId="257"/>
        </pc:sldMkLst>
        <pc:spChg chg="mod">
          <ac:chgData name="Gabriel Kret" userId="faafd590-ac62-4bcb-afcc-a5329aeffa2b" providerId="ADAL" clId="{61ACEC65-C7EC-46A9-80AA-90F1BCD59269}" dt="2025-03-06T18:03:03.400" v="166" actId="20577"/>
          <ac:spMkLst>
            <pc:docMk/>
            <pc:sldMk cId="622038375" sldId="257"/>
            <ac:spMk id="3" creationId="{DCC865B3-1CBE-E7AE-4968-DCFB74AB405F}"/>
          </ac:spMkLst>
        </pc:spChg>
      </pc:sldChg>
      <pc:sldChg chg="addSp delSp mod">
        <pc:chgData name="Gabriel Kret" userId="faafd590-ac62-4bcb-afcc-a5329aeffa2b" providerId="ADAL" clId="{61ACEC65-C7EC-46A9-80AA-90F1BCD59269}" dt="2025-03-06T18:38:11.838" v="168" actId="21"/>
        <pc:sldMkLst>
          <pc:docMk/>
          <pc:sldMk cId="284658836" sldId="259"/>
        </pc:sldMkLst>
      </pc:sldChg>
      <pc:sldChg chg="addSp delSp modSp mod">
        <pc:chgData name="Gabriel Kret" userId="faafd590-ac62-4bcb-afcc-a5329aeffa2b" providerId="ADAL" clId="{61ACEC65-C7EC-46A9-80AA-90F1BCD59269}" dt="2025-03-06T18:58:48.412" v="386" actId="20577"/>
        <pc:sldMkLst>
          <pc:docMk/>
          <pc:sldMk cId="2894768750" sldId="261"/>
        </pc:sldMkLst>
        <pc:spChg chg="add del mod">
          <ac:chgData name="Gabriel Kret" userId="faafd590-ac62-4bcb-afcc-a5329aeffa2b" providerId="ADAL" clId="{61ACEC65-C7EC-46A9-80AA-90F1BCD59269}" dt="2025-03-06T18:58:48.412" v="386" actId="20577"/>
          <ac:spMkLst>
            <pc:docMk/>
            <pc:sldMk cId="2894768750" sldId="261"/>
            <ac:spMk id="3" creationId="{43C43776-DC18-254B-E373-0F5DE6D4BAE3}"/>
          </ac:spMkLst>
        </pc:spChg>
      </pc:sldChg>
      <pc:sldChg chg="addSp delSp modSp new mod setBg">
        <pc:chgData name="Gabriel Kret" userId="faafd590-ac62-4bcb-afcc-a5329aeffa2b" providerId="ADAL" clId="{61ACEC65-C7EC-46A9-80AA-90F1BCD59269}" dt="2025-03-06T18:55:52.175" v="231" actId="26606"/>
        <pc:sldMkLst>
          <pc:docMk/>
          <pc:sldMk cId="677199588" sldId="264"/>
        </pc:sldMkLst>
        <pc:spChg chg="add">
          <ac:chgData name="Gabriel Kret" userId="faafd590-ac62-4bcb-afcc-a5329aeffa2b" providerId="ADAL" clId="{61ACEC65-C7EC-46A9-80AA-90F1BCD59269}" dt="2025-03-06T18:55:52.175" v="231" actId="26606"/>
          <ac:spMkLst>
            <pc:docMk/>
            <pc:sldMk cId="677199588" sldId="264"/>
            <ac:spMk id="13" creationId="{A9F529C3-C941-49FD-8C67-82F134F64BDB}"/>
          </ac:spMkLst>
        </pc:spChg>
        <pc:spChg chg="add">
          <ac:chgData name="Gabriel Kret" userId="faafd590-ac62-4bcb-afcc-a5329aeffa2b" providerId="ADAL" clId="{61ACEC65-C7EC-46A9-80AA-90F1BCD59269}" dt="2025-03-06T18:55:52.175" v="231" actId="26606"/>
          <ac:spMkLst>
            <pc:docMk/>
            <pc:sldMk cId="677199588" sldId="264"/>
            <ac:spMk id="15" creationId="{20586029-32A0-47E5-9AEC-AE3ABA6B94D0}"/>
          </ac:spMkLst>
        </pc:spChg>
        <pc:picChg chg="add mod ord">
          <ac:chgData name="Gabriel Kret" userId="faafd590-ac62-4bcb-afcc-a5329aeffa2b" providerId="ADAL" clId="{61ACEC65-C7EC-46A9-80AA-90F1BCD59269}" dt="2025-03-06T18:55:52.175" v="231" actId="26606"/>
          <ac:picMkLst>
            <pc:docMk/>
            <pc:sldMk cId="677199588" sldId="264"/>
            <ac:picMk id="5" creationId="{B6C3F986-81CE-9C4C-43FA-88873568FA30}"/>
          </ac:picMkLst>
        </pc:picChg>
        <pc:picChg chg="add mod">
          <ac:chgData name="Gabriel Kret" userId="faafd590-ac62-4bcb-afcc-a5329aeffa2b" providerId="ADAL" clId="{61ACEC65-C7EC-46A9-80AA-90F1BCD59269}" dt="2025-03-06T18:55:52.175" v="231" actId="26606"/>
          <ac:picMkLst>
            <pc:docMk/>
            <pc:sldMk cId="677199588" sldId="264"/>
            <ac:picMk id="8" creationId="{F50C4D32-EBA8-B155-CEF9-3C5F6D90C6AA}"/>
          </ac:picMkLst>
        </pc:picChg>
        <pc:cxnChg chg="add">
          <ac:chgData name="Gabriel Kret" userId="faafd590-ac62-4bcb-afcc-a5329aeffa2b" providerId="ADAL" clId="{61ACEC65-C7EC-46A9-80AA-90F1BCD59269}" dt="2025-03-06T18:55:52.175" v="231" actId="26606"/>
          <ac:cxnSpMkLst>
            <pc:docMk/>
            <pc:sldMk cId="677199588" sldId="264"/>
            <ac:cxnSpMk id="17" creationId="{8C730EAB-A532-4295-A302-FB4B90DB9F5E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2T21:08:48.82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 0,'367'0'0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2T21:08:53.14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A85CF-2D12-C7D3-6866-A56B82687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499824-B426-6215-E35F-92FAFBB950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0FBF7-83EF-1163-30D8-5344B8F89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54E38-3098-4D89-A777-A93450B91068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5EF50-7EE5-BB9A-1CBF-A7C859748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D1913-4821-CF19-A058-01A99DE38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0E6E7-289C-4911-B4D8-B18AB98FF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601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B32DE-C89B-5AEB-8FB7-14757783E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8D020-B653-CC5A-045C-E98386363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83943-1B8C-69BE-0DAA-A0CB969B9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54E38-3098-4D89-A777-A93450B91068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2894D-7C60-33B6-CC09-EDD33F7AD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5FBB4-622B-D9FE-9FAC-B97FBDB0B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0E6E7-289C-4911-B4D8-B18AB98FF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20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DE6749-E303-011D-B522-59D6E0205C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F58D69-EAC0-2402-2528-B88C26693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1BA70-C330-EAFC-964B-2DBABBA7B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54E38-3098-4D89-A777-A93450B91068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95100-2BD9-572D-21D7-15B34D0E5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0ADA3-BEBA-2125-AB96-0985D7196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0E6E7-289C-4911-B4D8-B18AB98FF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02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5101F-F5F2-2156-8F0C-15BA55905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3FFD9-59A3-3B65-9692-B9A5235F3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899B2-65C1-5B42-9CB7-363D35315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54E38-3098-4D89-A777-A93450B91068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8C803-CB12-EF25-243E-88578BAA1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2C93F-FE14-B248-B5B8-31F7E3859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0E6E7-289C-4911-B4D8-B18AB98FF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752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E3E49-D992-38B9-64F5-77496B488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4FB26-6462-B774-E4B9-8482DA2BB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002B5-8CF9-E808-B621-22D34CBC3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54E38-3098-4D89-A777-A93450B91068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4D1AD-63AF-9E6A-2283-73994991F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CB7CF-AB5E-F10A-ED85-74C31D240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0E6E7-289C-4911-B4D8-B18AB98FF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30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DBC35-D05B-389C-0741-06B7C4D7D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1BF97-5132-C023-479B-AF20CAFE59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F8E785-2433-5268-034E-F939F76EE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A7C25C-30D6-290C-60F7-62A7ABB60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54E38-3098-4D89-A777-A93450B91068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956E7-79E3-D3E6-CA22-FF65329EF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2100E5-64D1-87F3-42FF-6700C4287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0E6E7-289C-4911-B4D8-B18AB98FF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99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3AC40-DBC6-BA1F-24DB-078575F0D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5365F-A67F-D861-AD4E-D8F6C0E5C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B13A29-A21D-7672-74F7-443A5A01B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4E4C11-B1B2-492D-7947-3E7094E61F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E71746-1117-3660-9E23-B3CB35DDB1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85C14F-E0B7-2CF1-AD92-E29F1598A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54E38-3098-4D89-A777-A93450B91068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77E6B3-D578-ACD4-2EDE-A0BA5127A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8A9E68-BAD9-4DF4-EF73-11CB0FDFE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0E6E7-289C-4911-B4D8-B18AB98FF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13536-6C9B-AB09-5035-22CCD9BFC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FA55E3-158B-2652-9BBB-5BA129941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54E38-3098-4D89-A777-A93450B91068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97A9AC-9E1D-D162-67C7-90A8A532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2266A2-67DD-1A49-E0CD-15EBEB119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0E6E7-289C-4911-B4D8-B18AB98FF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49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409571-4706-410F-B45C-894274432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54E38-3098-4D89-A777-A93450B91068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8823AD-E5B9-B235-EB17-72D481A64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70B569-C26A-7CA2-905D-984F46730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0E6E7-289C-4911-B4D8-B18AB98FF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52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2F0E7-4380-4DEB-95AC-F2FC89BDF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19E19-840C-B061-7E07-6C893C7D4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E97F95-9672-3206-3E93-B323C75C80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EDD86E-E60C-B52C-B668-88782341B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54E38-3098-4D89-A777-A93450B91068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9288C-C747-284B-8FD6-C31C6A0B0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464B6A-5CD5-BC0F-B198-C48395990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0E6E7-289C-4911-B4D8-B18AB98FF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39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988E3-A281-96EB-4872-33EE15B6A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4623CE-BBA6-0A49-C46C-7631A0E5D4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F26F3E-833E-AFFC-C6D9-9C121C395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97DE2-D7D4-861A-FE5F-5B6E8C0D4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54E38-3098-4D89-A777-A93450B91068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2259E4-B6E7-EE98-1CCD-FD1C58166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3FF0A-6442-B547-60D7-DECF56AE2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0E6E7-289C-4911-B4D8-B18AB98FF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31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96BAF4-6B3B-FEDE-2674-D789AC9BC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0255A-7ADB-36F1-5088-75EF1459E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E0ED5-6084-8A82-AB74-5A591D5AB6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454E38-3098-4D89-A777-A93450B91068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03AF0-E306-875E-4D3D-518CB5889E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A0BF4-6D68-D72A-F57E-6DA9042FE5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20E6E7-289C-4911-B4D8-B18AB98FF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37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7.png"/><Relationship Id="rId4" Type="http://schemas.openxmlformats.org/officeDocument/2006/relationships/customXml" Target="../ink/ink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38662-3E7C-CD38-FBAC-BE835ADD63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Drone Control Status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6E66EC-FEC2-9079-B9E7-386E03BDA0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Adin Sacho-Tanzer and Gabriel Kret</a:t>
            </a:r>
          </a:p>
        </p:txBody>
      </p:sp>
    </p:spTree>
    <p:extLst>
      <p:ext uri="{BB962C8B-B14F-4D97-AF65-F5344CB8AC3E}">
        <p14:creationId xmlns:p14="http://schemas.microsoft.com/office/powerpoint/2010/main" val="1239448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CE487-2E0C-BD39-54BE-0A1EC7FE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08520" cy="1325563"/>
          </a:xfrm>
        </p:spPr>
        <p:txBody>
          <a:bodyPr/>
          <a:lstStyle/>
          <a:p>
            <a:r>
              <a:rPr lang="en-US"/>
              <a:t>First try: PID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B3FF3-28A0-B710-506E-F325F9F53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08520" cy="4351338"/>
          </a:xfrm>
        </p:spPr>
        <p:txBody>
          <a:bodyPr/>
          <a:lstStyle/>
          <a:p>
            <a:r>
              <a:rPr lang="en-US"/>
              <a:t>Beard provides </a:t>
            </a:r>
            <a:r>
              <a:rPr lang="en-US" u="sng"/>
              <a:t>not so specific </a:t>
            </a:r>
            <a:r>
              <a:rPr lang="en-US"/>
              <a:t>direction on how to properly tune the PID controller gains manually.</a:t>
            </a:r>
          </a:p>
          <a:p>
            <a:r>
              <a:rPr lang="en-US"/>
              <a:t>Tried and achieved little success with Ziegler-Nichols (ZN).</a:t>
            </a:r>
          </a:p>
          <a:p>
            <a:r>
              <a:rPr lang="en-US"/>
              <a:t>We ended up using a mix-and-match technique between Beard’s method, ZN, and a guess-and-check.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15C11F-9C18-AAA4-AAB1-6DBDE9E99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8661" y="508635"/>
            <a:ext cx="1544743" cy="6248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9FD4855-A2DE-BF83-AA9F-1C9868C7D75B}"/>
              </a:ext>
            </a:extLst>
          </p:cNvPr>
          <p:cNvSpPr/>
          <p:nvPr/>
        </p:nvSpPr>
        <p:spPr>
          <a:xfrm>
            <a:off x="11511280" y="982663"/>
            <a:ext cx="492124" cy="9721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615BA9-0FBC-7C22-9EE4-683DBF0E9B9C}"/>
              </a:ext>
            </a:extLst>
          </p:cNvPr>
          <p:cNvSpPr/>
          <p:nvPr/>
        </p:nvSpPr>
        <p:spPr>
          <a:xfrm>
            <a:off x="11612880" y="1468755"/>
            <a:ext cx="492124" cy="54089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F70102-D1E4-6DCA-08A9-86D32A980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2999" y="314325"/>
            <a:ext cx="1749901" cy="518776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6D08B32-5A5D-B3D6-6BFD-953D6FB5F270}"/>
              </a:ext>
            </a:extLst>
          </p:cNvPr>
          <p:cNvSpPr/>
          <p:nvPr/>
        </p:nvSpPr>
        <p:spPr>
          <a:xfrm>
            <a:off x="9800776" y="2864390"/>
            <a:ext cx="492124" cy="9721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5EB9B-99D7-5366-9DC0-555BAE159215}"/>
              </a:ext>
            </a:extLst>
          </p:cNvPr>
          <p:cNvSpPr/>
          <p:nvPr/>
        </p:nvSpPr>
        <p:spPr>
          <a:xfrm>
            <a:off x="9800776" y="3962401"/>
            <a:ext cx="615762" cy="14468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22AE25-9AFF-07B4-BA6B-F5340776EEB8}"/>
              </a:ext>
            </a:extLst>
          </p:cNvPr>
          <p:cNvSpPr/>
          <p:nvPr/>
        </p:nvSpPr>
        <p:spPr>
          <a:xfrm>
            <a:off x="9862595" y="1153795"/>
            <a:ext cx="492124" cy="9721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58B7C8-CD25-98F1-CE93-D608A84F1A9A}"/>
              </a:ext>
            </a:extLst>
          </p:cNvPr>
          <p:cNvSpPr txBox="1"/>
          <p:nvPr/>
        </p:nvSpPr>
        <p:spPr>
          <a:xfrm>
            <a:off x="8542999" y="129659"/>
            <a:ext cx="1757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/>
              <a:t>Lateral Control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C6FEDA-C3D5-8245-C8A4-7FFB18A5DEE9}"/>
              </a:ext>
            </a:extLst>
          </p:cNvPr>
          <p:cNvSpPr txBox="1"/>
          <p:nvPr/>
        </p:nvSpPr>
        <p:spPr>
          <a:xfrm>
            <a:off x="10364622" y="-24296"/>
            <a:ext cx="1494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/>
              <a:t>Longitudinal</a:t>
            </a:r>
          </a:p>
          <a:p>
            <a:pPr algn="ctr"/>
            <a:r>
              <a:rPr lang="en-US" b="1" u="sng"/>
              <a:t>Control</a:t>
            </a:r>
          </a:p>
        </p:txBody>
      </p:sp>
    </p:spTree>
    <p:extLst>
      <p:ext uri="{BB962C8B-B14F-4D97-AF65-F5344CB8AC3E}">
        <p14:creationId xmlns:p14="http://schemas.microsoft.com/office/powerpoint/2010/main" val="1710559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570B1-3458-CF91-4BBF-DF6B57248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 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7E0655-E227-7E9D-BF73-9B3F5C670B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6286" y="1825625"/>
            <a:ext cx="793942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443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BC325-4680-45BC-6339-4560AB80C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 1: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D1B4B-E1DD-C850-26F6-9FB5F1C9F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54120" cy="4351338"/>
          </a:xfrm>
        </p:spPr>
        <p:txBody>
          <a:bodyPr/>
          <a:lstStyle/>
          <a:p>
            <a:r>
              <a:rPr lang="en-US"/>
              <a:t>Commanded airspeed = 25 m/s, no commanded climb</a:t>
            </a:r>
          </a:p>
          <a:p>
            <a:r>
              <a:rPr lang="en-US"/>
              <a:t>Flat spin (yaw instability)</a:t>
            </a:r>
          </a:p>
          <a:p>
            <a:r>
              <a:rPr lang="en-US"/>
              <a:t>Elevator and Throttle saturation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70F42C-941B-9B26-4932-5C623D5C1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513" y="1234737"/>
            <a:ext cx="6426200" cy="482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642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A4848-7DD3-E72F-5CBE-A3E4FFB59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9848"/>
            <a:ext cx="10515600" cy="1325563"/>
          </a:xfrm>
        </p:spPr>
        <p:txBody>
          <a:bodyPr/>
          <a:lstStyle/>
          <a:p>
            <a:r>
              <a:rPr lang="en-US"/>
              <a:t>Results 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609245-11AB-7217-57C7-5E4FF01C61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7942" y="990600"/>
            <a:ext cx="9427961" cy="518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333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2A732-F541-D1A8-E0F8-BFBA709C2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 2: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0F36B-BF1A-B68C-166B-A48B2449C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81400" cy="4351338"/>
          </a:xfrm>
        </p:spPr>
        <p:txBody>
          <a:bodyPr/>
          <a:lstStyle/>
          <a:p>
            <a:r>
              <a:rPr lang="en-US"/>
              <a:t>Commanded: airspeed = 36m/s, no climb</a:t>
            </a:r>
          </a:p>
          <a:p>
            <a:pPr lvl="1"/>
            <a:r>
              <a:rPr lang="en-US"/>
              <a:t>Found to be trim condition</a:t>
            </a:r>
          </a:p>
          <a:p>
            <a:r>
              <a:rPr lang="en-US"/>
              <a:t>Same issues as before:</a:t>
            </a:r>
          </a:p>
          <a:p>
            <a:pPr lvl="1"/>
            <a:r>
              <a:rPr lang="en-US"/>
              <a:t>Throttle saturation</a:t>
            </a:r>
          </a:p>
          <a:p>
            <a:pPr lvl="1"/>
            <a:r>
              <a:rPr lang="en-US"/>
              <a:t>Elevator saturation</a:t>
            </a:r>
          </a:p>
          <a:p>
            <a:pPr lvl="1"/>
            <a:r>
              <a:rPr lang="en-US"/>
              <a:t>Flat spin</a:t>
            </a:r>
          </a:p>
          <a:p>
            <a:pPr lvl="1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E2849A-34F4-52E3-2873-258460239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398" y="1027906"/>
            <a:ext cx="7308149" cy="491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261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50A8D48-43DC-F285-E52B-66C1F57DB0F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/>
                  <a:t>Second try: Tuning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𝜁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50A8D48-43DC-F285-E52B-66C1F57DB0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3C296F-65D8-56D9-49A4-80BB92DFC7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000625" cy="4351338"/>
              </a:xfrm>
            </p:spPr>
            <p:txBody>
              <a:bodyPr/>
              <a:lstStyle/>
              <a:p>
                <a:r>
                  <a:rPr lang="en-US"/>
                  <a:t>Use formulas derived from transfer function model to find gains in terms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𝜁</m:t>
                    </m:r>
                  </m:oMath>
                </a14:m>
                <a:endParaRPr lang="en-US" b="0"/>
              </a:p>
              <a:p>
                <a:r>
                  <a:rPr lang="en-US"/>
                  <a:t>Loop closure: inner loop frequencies are &gt;20x higher than outer loop frequencies</a:t>
                </a:r>
              </a:p>
              <a:p>
                <a:r>
                  <a:rPr lang="en-US"/>
                  <a:t>Start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𝜁</m:t>
                    </m:r>
                  </m:oMath>
                </a14:m>
                <a:r>
                  <a:rPr lang="en-US"/>
                  <a:t> = 0.7, adjust as necessary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3C296F-65D8-56D9-49A4-80BB92DFC7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000625" cy="4351338"/>
              </a:xfrm>
              <a:blipFill>
                <a:blip r:embed="rId3"/>
                <a:stretch>
                  <a:fillRect l="-2195" t="-2241" r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math equations and formulas&#10;&#10;AI-generated content may be incorrect.">
            <a:extLst>
              <a:ext uri="{FF2B5EF4-FFF2-40B4-BE49-F238E27FC236}">
                <a16:creationId xmlns:a16="http://schemas.microsoft.com/office/drawing/2014/main" id="{D9A466E5-0C83-1A55-3293-76B48A0B64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319" y="1590378"/>
            <a:ext cx="5709971" cy="1965622"/>
          </a:xfrm>
          <a:prstGeom prst="rect">
            <a:avLst/>
          </a:prstGeom>
        </p:spPr>
      </p:pic>
      <p:pic>
        <p:nvPicPr>
          <p:cNvPr id="7" name="Picture 6" descr="A black and white logo&#10;&#10;AI-generated content may be incorrect.">
            <a:extLst>
              <a:ext uri="{FF2B5EF4-FFF2-40B4-BE49-F238E27FC236}">
                <a16:creationId xmlns:a16="http://schemas.microsoft.com/office/drawing/2014/main" id="{EDB7A479-F248-50FF-0403-F50879EE78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379" y="3958961"/>
            <a:ext cx="565785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057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AAD11-6F8E-EE2A-B5BA-3955D5DB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Successful Test: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07F062-C6AE-F52E-5DAD-0F35D50F70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564421" cy="4351338"/>
              </a:xfrm>
            </p:spPr>
            <p:txBody>
              <a:bodyPr/>
              <a:lstStyle/>
              <a:p>
                <a:r>
                  <a:rPr lang="en-US"/>
                  <a:t>Our trim conditions indicated we could get level flight with no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/>
                  <a:t> (vertical velocity) and max throttle at 36 m/s </a:t>
                </a:r>
              </a:p>
              <a:p>
                <a:r>
                  <a:rPr lang="en-US"/>
                  <a:t>Results: Good!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07F062-C6AE-F52E-5DAD-0F35D50F70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564421" cy="4351338"/>
              </a:xfrm>
              <a:blipFill>
                <a:blip r:embed="rId2"/>
                <a:stretch>
                  <a:fillRect l="-2406" t="-2241" r="-3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B546987-8DA0-5FFD-1D94-109B1C425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2621" y="1917044"/>
            <a:ext cx="6789379" cy="425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826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01F90-E108-5904-8085-E2B4E6518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Successful Test: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09FB44-256D-D70A-D992-D71BC922A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72" y="1284725"/>
            <a:ext cx="9911255" cy="543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433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30DD-D278-E90B-C966-AEB12AA49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C2179-62A3-5D30-8A31-637EA4CC2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Beard Chapter 4 &amp; 5 test cases:</a:t>
            </a:r>
          </a:p>
          <a:p>
            <a:pPr lvl="1"/>
            <a:r>
              <a:rPr lang="en-US"/>
              <a:t>Matched test cases appropriately for forces and moments, and wind.</a:t>
            </a:r>
          </a:p>
          <a:p>
            <a:pPr lvl="1"/>
            <a:r>
              <a:rPr lang="en-US"/>
              <a:t>Properly calculated trim conditions</a:t>
            </a:r>
          </a:p>
          <a:p>
            <a:pPr marL="457200" lvl="1" indent="0">
              <a:buNone/>
            </a:pPr>
            <a:r>
              <a:rPr lang="en-US"/>
              <a:t>	</a:t>
            </a:r>
          </a:p>
          <a:p>
            <a:r>
              <a:rPr lang="en-US"/>
              <a:t>Beard Chapter 6 :</a:t>
            </a:r>
          </a:p>
          <a:p>
            <a:pPr lvl="1"/>
            <a:r>
              <a:rPr lang="en-US"/>
              <a:t>Implemented PID</a:t>
            </a:r>
          </a:p>
          <a:p>
            <a:pPr lvl="1"/>
            <a:r>
              <a:rPr lang="en-US"/>
              <a:t>Tuned PID to optimize flight conditions</a:t>
            </a:r>
          </a:p>
          <a:p>
            <a:pPr marL="4572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58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1B117-8954-ADCE-D204-086EBE1A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BE101-CC61-D473-0D40-C0E557D8A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Had to restart code using Beard’s structure</a:t>
            </a:r>
          </a:p>
          <a:p>
            <a:pPr lvl="1"/>
            <a:r>
              <a:rPr lang="en-US"/>
              <a:t>Originally implemented our own structure using Euler angles</a:t>
            </a:r>
          </a:p>
          <a:p>
            <a:pPr lvl="1"/>
            <a:r>
              <a:rPr lang="en-US"/>
              <a:t>Ran into persistent errors, couldn’t figure out why</a:t>
            </a:r>
          </a:p>
          <a:p>
            <a:r>
              <a:rPr lang="en-US"/>
              <a:t>General challenge- testing and debugging is hard</a:t>
            </a:r>
          </a:p>
          <a:p>
            <a:pPr lvl="1"/>
            <a:r>
              <a:rPr lang="en-US"/>
              <a:t>Can really only test using Beard’s cases</a:t>
            </a:r>
          </a:p>
          <a:p>
            <a:pPr lvl="1"/>
            <a:r>
              <a:rPr lang="en-US"/>
              <a:t>When a test fails, it’s extremely hard to figure out where the problem is</a:t>
            </a:r>
          </a:p>
          <a:p>
            <a:r>
              <a:rPr lang="en-US"/>
              <a:t>Tuning PID is even harder</a:t>
            </a:r>
          </a:p>
          <a:p>
            <a:pPr lvl="1"/>
            <a:r>
              <a:rPr lang="en-US"/>
              <a:t>There are many parameters to tune and no straightforward method to go through to tune appropriately.</a:t>
            </a:r>
          </a:p>
          <a:p>
            <a:pPr marL="4572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615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BACC3-7188-EB8B-14DB-0A941FE35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865B3-1CBE-E7AE-4968-DCFB74AB4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Aircraft dynamics simulators are helpful to test controllers without needing to run an expensive real world test</a:t>
            </a:r>
          </a:p>
          <a:p>
            <a:r>
              <a:rPr lang="en-US"/>
              <a:t>Implementation:</a:t>
            </a:r>
          </a:p>
          <a:p>
            <a:pPr lvl="1"/>
            <a:r>
              <a:rPr lang="en-US"/>
              <a:t>Use RK4 integrator</a:t>
            </a:r>
          </a:p>
          <a:p>
            <a:pPr lvl="1"/>
            <a:r>
              <a:rPr lang="en-US"/>
              <a:t>Use quaternions for equations of motion</a:t>
            </a:r>
          </a:p>
          <a:p>
            <a:pPr lvl="1"/>
            <a:r>
              <a:rPr lang="en-US"/>
              <a:t>Apply linear aerodynamic model over the Rigid Body </a:t>
            </a:r>
            <a:r>
              <a:rPr lang="en-US" b="1"/>
              <a:t>-Updated</a:t>
            </a:r>
          </a:p>
          <a:p>
            <a:pPr lvl="1"/>
            <a:r>
              <a:rPr lang="en-US" b="1"/>
              <a:t>Calculated trim conditions </a:t>
            </a:r>
          </a:p>
          <a:p>
            <a:pPr lvl="1"/>
            <a:r>
              <a:rPr lang="en-US" b="1"/>
              <a:t>Implemented PID Controller in Autopilot Class</a:t>
            </a:r>
          </a:p>
          <a:p>
            <a:pPr lvl="1"/>
            <a:r>
              <a:rPr lang="en-US" b="1"/>
              <a:t>Tuned PID control to achieve satisfactory and stable flight conditions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383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7D901-78D6-E969-74E9-36C1EF126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43776-DC18-254B-E373-0F5DE6D4B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There’s more work to be done.</a:t>
            </a:r>
          </a:p>
          <a:p>
            <a:r>
              <a:rPr lang="en-US"/>
              <a:t>Learn more about how to better tune the controller.</a:t>
            </a:r>
          </a:p>
          <a:p>
            <a:r>
              <a:rPr lang="en-US"/>
              <a:t>Continue progress with Sensors (Ch 7) and State Estimation (Ch 8)</a:t>
            </a:r>
          </a:p>
        </p:txBody>
      </p:sp>
    </p:spTree>
    <p:extLst>
      <p:ext uri="{BB962C8B-B14F-4D97-AF65-F5344CB8AC3E}">
        <p14:creationId xmlns:p14="http://schemas.microsoft.com/office/powerpoint/2010/main" val="2894768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2C606-4490-2696-0960-0E196534C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EOMs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F51AEBB2-B71B-50A5-229F-DDB74CCC7D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1090" y="1825625"/>
            <a:ext cx="8269819" cy="4351338"/>
          </a:xfrm>
        </p:spPr>
      </p:pic>
    </p:spTree>
    <p:extLst>
      <p:ext uri="{BB962C8B-B14F-4D97-AF65-F5344CB8AC3E}">
        <p14:creationId xmlns:p14="http://schemas.microsoft.com/office/powerpoint/2010/main" val="2206183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0E905-E028-EA5F-553F-E8E403D0C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Aerodynamic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61D4F8-3608-EAA9-6591-B33C1538CA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2784" y="1823570"/>
            <a:ext cx="6306430" cy="222916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0280DD-4267-06DD-69F2-9110D19A7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863" y="3919849"/>
            <a:ext cx="7154273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197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08BF1-ED26-CEF2-D5B7-4B8FA2CBF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342"/>
            <a:ext cx="10515600" cy="1325563"/>
          </a:xfrm>
        </p:spPr>
        <p:txBody>
          <a:bodyPr/>
          <a:lstStyle/>
          <a:p>
            <a:r>
              <a:rPr lang="en-US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0C47D-F2AD-5F25-6395-B596CE0A9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1221"/>
            <a:ext cx="10515600" cy="5740399"/>
          </a:xfrm>
        </p:spPr>
        <p:txBody>
          <a:bodyPr>
            <a:normAutofit/>
          </a:bodyPr>
          <a:lstStyle/>
          <a:p>
            <a:r>
              <a:rPr lang="en-US"/>
              <a:t>Used code structure from Beard</a:t>
            </a:r>
          </a:p>
          <a:p>
            <a:pPr lvl="1"/>
            <a:r>
              <a:rPr lang="en-US"/>
              <a:t>Rigid body class implements rigid body EOMs.</a:t>
            </a:r>
          </a:p>
          <a:p>
            <a:pPr lvl="1"/>
            <a:r>
              <a:rPr lang="en-US"/>
              <a:t>Aircraft class implements aerodynamics, thrust, gravity, </a:t>
            </a:r>
            <a:r>
              <a:rPr lang="en-US" b="1"/>
              <a:t>and wind</a:t>
            </a:r>
            <a:r>
              <a:rPr lang="en-US"/>
              <a:t>.</a:t>
            </a:r>
          </a:p>
          <a:p>
            <a:pPr lvl="1"/>
            <a:r>
              <a:rPr lang="en-US" b="1"/>
              <a:t>Trim conditions computed using Jacobians and minimize function.</a:t>
            </a:r>
          </a:p>
          <a:p>
            <a:pPr lvl="1"/>
            <a:r>
              <a:rPr lang="en-US" b="1"/>
              <a:t>Added PID control</a:t>
            </a:r>
          </a:p>
          <a:p>
            <a:pPr lvl="1"/>
            <a:r>
              <a:rPr lang="en-US" b="1"/>
              <a:t>Tunned PID using methods to be discussed</a:t>
            </a:r>
          </a:p>
          <a:p>
            <a:r>
              <a:rPr lang="en-US"/>
              <a:t>Testing:</a:t>
            </a:r>
          </a:p>
          <a:p>
            <a:pPr lvl="1"/>
            <a:r>
              <a:rPr lang="en-US"/>
              <a:t>For aerodynamics, used Beard’s chapter 4 test cases (</a:t>
            </a:r>
            <a:r>
              <a:rPr lang="en-US" b="1"/>
              <a:t>this latest update validated our wind functions</a:t>
            </a:r>
            <a:r>
              <a:rPr lang="en-US"/>
              <a:t>)</a:t>
            </a:r>
          </a:p>
          <a:p>
            <a:pPr lvl="1"/>
            <a:r>
              <a:rPr lang="en-US" b="1"/>
              <a:t>Verified with another group that they got the same trim conditions.</a:t>
            </a:r>
          </a:p>
          <a:p>
            <a:pPr lvl="1"/>
            <a:r>
              <a:rPr lang="en-US" b="1"/>
              <a:t>PID control validates itself by showing well-controlled flight dynamics.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55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BF48D-8D78-DB3F-F403-F4E32B70F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9099C0-26EA-F710-BB3C-14D3091903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1712" y="1507584"/>
            <a:ext cx="4841408" cy="4669379"/>
          </a:xfrm>
        </p:spPr>
      </p:pic>
    </p:spTree>
    <p:extLst>
      <p:ext uri="{BB962C8B-B14F-4D97-AF65-F5344CB8AC3E}">
        <p14:creationId xmlns:p14="http://schemas.microsoft.com/office/powerpoint/2010/main" val="2378884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53311-1F7C-3468-AECB-41E3A3EC9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Trim Conditions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298BA4-4868-1FDF-7D9E-5C9F0983D4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03626" y="1690688"/>
            <a:ext cx="3753374" cy="311511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885248-5E45-E127-109E-F2311F5B5E3E}"/>
              </a:ext>
            </a:extLst>
          </p:cNvPr>
          <p:cNvSpPr txBox="1"/>
          <p:nvPr/>
        </p:nvSpPr>
        <p:spPr>
          <a:xfrm>
            <a:off x="660436" y="5823367"/>
            <a:ext cx="1092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NOTE: when evaluating our state derivatives at trim conditions we expect all relevant results to be zero (see next slide). Our implementation achieved this except for </a:t>
            </a:r>
            <a:r>
              <a:rPr lang="en-US" err="1"/>
              <a:t>q_dot</a:t>
            </a:r>
            <a:r>
              <a:rPr lang="en-US"/>
              <a:t> which was non-zero.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9B9BB5-BA04-8CD6-5D70-79104A2EA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528037"/>
            <a:ext cx="6458851" cy="20767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0CC65B-1F3F-EC33-E5B0-2B3299287F34}"/>
              </a:ext>
            </a:extLst>
          </p:cNvPr>
          <p:cNvSpPr txBox="1"/>
          <p:nvPr/>
        </p:nvSpPr>
        <p:spPr>
          <a:xfrm>
            <a:off x="744629" y="4305451"/>
            <a:ext cx="6319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Goal: Converge to the trim objective function via minimization and enforcement of the trim constraints.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78E8C5C-0AB0-F521-08E5-1933318F1003}"/>
                  </a:ext>
                </a:extLst>
              </p14:cNvPr>
              <p14:cNvContentPartPr/>
              <p14:nvPr/>
            </p14:nvContentPartPr>
            <p14:xfrm>
              <a:off x="9694125" y="4327665"/>
              <a:ext cx="132480" cy="7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78E8C5C-0AB0-F521-08E5-1933318F100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40125" y="4111665"/>
                <a:ext cx="240120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098C381-CF46-BD1A-0ACE-CEBDB1F4A0EF}"/>
                  </a:ext>
                </a:extLst>
              </p14:cNvPr>
              <p14:cNvContentPartPr/>
              <p14:nvPr/>
            </p14:nvContentPartPr>
            <p14:xfrm>
              <a:off x="9924885" y="4326225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098C381-CF46-BD1A-0ACE-CEBDB1F4A0E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870885" y="4218225"/>
                <a:ext cx="108000" cy="21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E9C45B7-4CFA-0159-DDAC-4E7A09169534}"/>
              </a:ext>
            </a:extLst>
          </p:cNvPr>
          <p:cNvCxnSpPr/>
          <p:nvPr/>
        </p:nvCxnSpPr>
        <p:spPr>
          <a:xfrm flipV="1">
            <a:off x="8940800" y="4439920"/>
            <a:ext cx="739513" cy="7224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023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DAFDC-02F5-7263-18B1-A0C967B03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5"/>
            <a:ext cx="10784840" cy="1325563"/>
          </a:xfrm>
        </p:spPr>
        <p:txBody>
          <a:bodyPr/>
          <a:lstStyle/>
          <a:p>
            <a:r>
              <a:rPr lang="en-US"/>
              <a:t>Implementing PID w/ Successive Loop Closure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766D9B-0B16-97FA-CA82-7E908BB6E3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169867"/>
            <a:ext cx="10515600" cy="2675813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B9ABF9A-5EAB-94A9-C3C9-1B115EAE5BBF}"/>
              </a:ext>
            </a:extLst>
          </p:cNvPr>
          <p:cNvSpPr txBox="1"/>
          <p:nvPr/>
        </p:nvSpPr>
        <p:spPr>
          <a:xfrm>
            <a:off x="444497" y="3703311"/>
            <a:ext cx="1130300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SLC is a step-by-step method where you tune and close one control loop at a time, starting from the innermost loop, then moving outward, to keep the system stable and easier to control.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inner loops then act as a DC gain on the outer loops.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above loop is generic. We implement the above controller in the Autopilot class for both lateral and longitudinal control.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We can then tune the gains appropriately to achieve satisfactory flight dynamics.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9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A370D-4B99-5E0A-8E20-10442D32B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360" y="-223520"/>
            <a:ext cx="10515600" cy="1325563"/>
          </a:xfrm>
        </p:spPr>
        <p:txBody>
          <a:bodyPr/>
          <a:lstStyle/>
          <a:p>
            <a:r>
              <a:rPr lang="en-US"/>
              <a:t>Implementing PID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4A4C1-64F9-F388-80CD-1C2062C09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360" y="911860"/>
            <a:ext cx="10764520" cy="4351338"/>
          </a:xfrm>
        </p:spPr>
        <p:txBody>
          <a:bodyPr/>
          <a:lstStyle/>
          <a:p>
            <a:r>
              <a:rPr lang="en-US"/>
              <a:t>Implemented the autopilot class which holds the “components” capable of control (Aileron, Yaw Damper, Throttle, etc.)</a:t>
            </a:r>
          </a:p>
          <a:p>
            <a:r>
              <a:rPr lang="en-US"/>
              <a:t>The autopilot class applies the appropriate controller to the component. </a:t>
            </a:r>
          </a:p>
          <a:p>
            <a:r>
              <a:rPr lang="en-US"/>
              <a:t>For instance, Throttle is controlled with PI while Roll is controlled with PD (+rate control). </a:t>
            </a:r>
          </a:p>
          <a:p>
            <a:r>
              <a:rPr lang="en-US"/>
              <a:t>Each of the controllers (PD, PI, PID, TF) is implemented with their unique control law called  to each parameter in the Autopilot class.</a:t>
            </a:r>
          </a:p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CADE7D-D8FF-AF38-7B46-A5E8D05C1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5486718"/>
            <a:ext cx="1991003" cy="12860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F14F8C-CF66-CBDD-A061-C2A6C3F74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1" y="4704963"/>
            <a:ext cx="5134164" cy="21530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294EDD-E861-47A8-7E3E-4B1D12F5BF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1776" y="4760110"/>
            <a:ext cx="4541878" cy="209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418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5d7a2082-6807-4114-b3e6-7e241d1469a2}" enabled="0" method="" siteId="{5d7a2082-6807-4114-b3e6-7e241d1469a2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729</Words>
  <Application>Microsoft Office PowerPoint</Application>
  <PresentationFormat>Widescreen</PresentationFormat>
  <Paragraphs>90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Aptos</vt:lpstr>
      <vt:lpstr>Aptos Display</vt:lpstr>
      <vt:lpstr>Arial</vt:lpstr>
      <vt:lpstr>Cambria Math</vt:lpstr>
      <vt:lpstr>Office Theme</vt:lpstr>
      <vt:lpstr>Drone Control Status Update</vt:lpstr>
      <vt:lpstr>Introduction</vt:lpstr>
      <vt:lpstr>EOMs</vt:lpstr>
      <vt:lpstr>Linear Aerodynamic Model</vt:lpstr>
      <vt:lpstr>Implementation</vt:lpstr>
      <vt:lpstr>Wind</vt:lpstr>
      <vt:lpstr>Trim Conditions</vt:lpstr>
      <vt:lpstr>Implementing PID w/ Successive Loop Closure</vt:lpstr>
      <vt:lpstr>Implementing PID</vt:lpstr>
      <vt:lpstr>First try: PID Tuning</vt:lpstr>
      <vt:lpstr>Results 1</vt:lpstr>
      <vt:lpstr>Results 1: Issues</vt:lpstr>
      <vt:lpstr>Results 2</vt:lpstr>
      <vt:lpstr>Results 2: Issues</vt:lpstr>
      <vt:lpstr>Second try: Tuning ω_n, ζ</vt:lpstr>
      <vt:lpstr>Successful Test:</vt:lpstr>
      <vt:lpstr>Successful Test:</vt:lpstr>
      <vt:lpstr>Results</vt:lpstr>
      <vt:lpstr>Challenges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Adin Sacho-Tanzer</dc:creator>
  <cp:lastModifiedBy>Gabriel Kret</cp:lastModifiedBy>
  <cp:revision>1</cp:revision>
  <dcterms:created xsi:type="dcterms:W3CDTF">2025-03-06T17:35:51Z</dcterms:created>
  <dcterms:modified xsi:type="dcterms:W3CDTF">2025-05-13T16:54:55Z</dcterms:modified>
</cp:coreProperties>
</file>