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E569D-DDE6-497D-9D2F-309D210A53C0}" v="3" dt="2025-03-05T05:11:38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uger-ilingworth, Grace" userId="f8f29123-e03b-4a5e-b9d3-86ba258fe2bb" providerId="ADAL" clId="{776E569D-DDE6-497D-9D2F-309D210A53C0}"/>
    <pc:docChg chg="custSel addSld modSld">
      <pc:chgData name="Kruger-ilingworth, Grace" userId="f8f29123-e03b-4a5e-b9d3-86ba258fe2bb" providerId="ADAL" clId="{776E569D-DDE6-497D-9D2F-309D210A53C0}" dt="2025-03-05T05:27:55.684" v="962" actId="20577"/>
      <pc:docMkLst>
        <pc:docMk/>
      </pc:docMkLst>
      <pc:sldChg chg="new">
        <pc:chgData name="Kruger-ilingworth, Grace" userId="f8f29123-e03b-4a5e-b9d3-86ba258fe2bb" providerId="ADAL" clId="{776E569D-DDE6-497D-9D2F-309D210A53C0}" dt="2025-03-04T22:48:03.501" v="0" actId="680"/>
        <pc:sldMkLst>
          <pc:docMk/>
          <pc:sldMk cId="905699088" sldId="256"/>
        </pc:sldMkLst>
      </pc:sldChg>
      <pc:sldChg chg="addSp delSp modSp new mod">
        <pc:chgData name="Kruger-ilingworth, Grace" userId="f8f29123-e03b-4a5e-b9d3-86ba258fe2bb" providerId="ADAL" clId="{776E569D-DDE6-497D-9D2F-309D210A53C0}" dt="2025-03-04T23:05:21.603" v="471" actId="20577"/>
        <pc:sldMkLst>
          <pc:docMk/>
          <pc:sldMk cId="3756008493" sldId="257"/>
        </pc:sldMkLst>
        <pc:spChg chg="mod">
          <ac:chgData name="Kruger-ilingworth, Grace" userId="f8f29123-e03b-4a5e-b9d3-86ba258fe2bb" providerId="ADAL" clId="{776E569D-DDE6-497D-9D2F-309D210A53C0}" dt="2025-03-04T22:48:58.539" v="9" actId="20577"/>
          <ac:spMkLst>
            <pc:docMk/>
            <pc:sldMk cId="3756008493" sldId="257"/>
            <ac:spMk id="2" creationId="{516E7EAB-EF2E-ED7A-D411-F8524DB96599}"/>
          </ac:spMkLst>
        </pc:spChg>
        <pc:spChg chg="del">
          <ac:chgData name="Kruger-ilingworth, Grace" userId="f8f29123-e03b-4a5e-b9d3-86ba258fe2bb" providerId="ADAL" clId="{776E569D-DDE6-497D-9D2F-309D210A53C0}" dt="2025-03-04T22:49:00.472" v="10" actId="22"/>
          <ac:spMkLst>
            <pc:docMk/>
            <pc:sldMk cId="3756008493" sldId="257"/>
            <ac:spMk id="3" creationId="{9E482ABB-E24D-8132-A416-AE569A7D405E}"/>
          </ac:spMkLst>
        </pc:spChg>
        <pc:spChg chg="add mod">
          <ac:chgData name="Kruger-ilingworth, Grace" userId="f8f29123-e03b-4a5e-b9d3-86ba258fe2bb" providerId="ADAL" clId="{776E569D-DDE6-497D-9D2F-309D210A53C0}" dt="2025-03-04T23:05:21.603" v="471" actId="20577"/>
          <ac:spMkLst>
            <pc:docMk/>
            <pc:sldMk cId="3756008493" sldId="257"/>
            <ac:spMk id="6" creationId="{40DC5D3B-398C-CAFF-9CE8-54AB382E885A}"/>
          </ac:spMkLst>
        </pc:spChg>
        <pc:picChg chg="add mod ord">
          <ac:chgData name="Kruger-ilingworth, Grace" userId="f8f29123-e03b-4a5e-b9d3-86ba258fe2bb" providerId="ADAL" clId="{776E569D-DDE6-497D-9D2F-309D210A53C0}" dt="2025-03-04T22:49:13.430" v="13" actId="14100"/>
          <ac:picMkLst>
            <pc:docMk/>
            <pc:sldMk cId="3756008493" sldId="257"/>
            <ac:picMk id="5" creationId="{2232F2F5-A6B8-7716-F9C2-8435B02FCAF0}"/>
          </ac:picMkLst>
        </pc:picChg>
      </pc:sldChg>
      <pc:sldChg chg="addSp modSp add mod">
        <pc:chgData name="Kruger-ilingworth, Grace" userId="f8f29123-e03b-4a5e-b9d3-86ba258fe2bb" providerId="ADAL" clId="{776E569D-DDE6-497D-9D2F-309D210A53C0}" dt="2025-03-05T05:10:00.501" v="597" actId="1076"/>
        <pc:sldMkLst>
          <pc:docMk/>
          <pc:sldMk cId="4071138056" sldId="258"/>
        </pc:sldMkLst>
        <pc:spChg chg="mod">
          <ac:chgData name="Kruger-ilingworth, Grace" userId="f8f29123-e03b-4a5e-b9d3-86ba258fe2bb" providerId="ADAL" clId="{776E569D-DDE6-497D-9D2F-309D210A53C0}" dt="2025-03-05T05:08:41.445" v="473" actId="20577"/>
          <ac:spMkLst>
            <pc:docMk/>
            <pc:sldMk cId="4071138056" sldId="258"/>
            <ac:spMk id="2" creationId="{B1D2CC00-1912-9908-3621-20C19AD6A0E8}"/>
          </ac:spMkLst>
        </pc:spChg>
        <pc:spChg chg="mod">
          <ac:chgData name="Kruger-ilingworth, Grace" userId="f8f29123-e03b-4a5e-b9d3-86ba258fe2bb" providerId="ADAL" clId="{776E569D-DDE6-497D-9D2F-309D210A53C0}" dt="2025-03-05T05:09:36.963" v="595" actId="20577"/>
          <ac:spMkLst>
            <pc:docMk/>
            <pc:sldMk cId="4071138056" sldId="258"/>
            <ac:spMk id="6" creationId="{AAC1E200-435B-42DC-94FE-77F0D1944AA7}"/>
          </ac:spMkLst>
        </pc:spChg>
        <pc:picChg chg="add mod">
          <ac:chgData name="Kruger-ilingworth, Grace" userId="f8f29123-e03b-4a5e-b9d3-86ba258fe2bb" providerId="ADAL" clId="{776E569D-DDE6-497D-9D2F-309D210A53C0}" dt="2025-03-05T05:10:00.501" v="597" actId="1076"/>
          <ac:picMkLst>
            <pc:docMk/>
            <pc:sldMk cId="4071138056" sldId="258"/>
            <ac:picMk id="4" creationId="{E89F75BC-2F6E-9F3A-DE19-865F49E83E1B}"/>
          </ac:picMkLst>
        </pc:picChg>
      </pc:sldChg>
      <pc:sldChg chg="addSp delSp modSp add mod">
        <pc:chgData name="Kruger-ilingworth, Grace" userId="f8f29123-e03b-4a5e-b9d3-86ba258fe2bb" providerId="ADAL" clId="{776E569D-DDE6-497D-9D2F-309D210A53C0}" dt="2025-03-05T05:11:11.877" v="621"/>
        <pc:sldMkLst>
          <pc:docMk/>
          <pc:sldMk cId="1896446317" sldId="259"/>
        </pc:sldMkLst>
        <pc:spChg chg="add mod">
          <ac:chgData name="Kruger-ilingworth, Grace" userId="f8f29123-e03b-4a5e-b9d3-86ba258fe2bb" providerId="ADAL" clId="{776E569D-DDE6-497D-9D2F-309D210A53C0}" dt="2025-03-05T05:10:48.756" v="605" actId="208"/>
          <ac:spMkLst>
            <pc:docMk/>
            <pc:sldMk cId="1896446317" sldId="259"/>
            <ac:spMk id="3" creationId="{1124A86D-83A9-9AFE-A14D-4FDCAC34D60A}"/>
          </ac:spMkLst>
        </pc:spChg>
        <pc:spChg chg="del mod">
          <ac:chgData name="Kruger-ilingworth, Grace" userId="f8f29123-e03b-4a5e-b9d3-86ba258fe2bb" providerId="ADAL" clId="{776E569D-DDE6-497D-9D2F-309D210A53C0}" dt="2025-03-05T05:11:11.877" v="621"/>
          <ac:spMkLst>
            <pc:docMk/>
            <pc:sldMk cId="1896446317" sldId="259"/>
            <ac:spMk id="6" creationId="{338DDF7D-E1FF-3DCA-C6DD-04679EF1140A}"/>
          </ac:spMkLst>
        </pc:spChg>
        <pc:spChg chg="add mod">
          <ac:chgData name="Kruger-ilingworth, Grace" userId="f8f29123-e03b-4a5e-b9d3-86ba258fe2bb" providerId="ADAL" clId="{776E569D-DDE6-497D-9D2F-309D210A53C0}" dt="2025-03-05T05:11:11.394" v="619" actId="1035"/>
          <ac:spMkLst>
            <pc:docMk/>
            <pc:sldMk cId="1896446317" sldId="259"/>
            <ac:spMk id="7" creationId="{5241E8BF-239A-C4DF-3452-E5771D278F11}"/>
          </ac:spMkLst>
        </pc:spChg>
      </pc:sldChg>
      <pc:sldChg chg="addSp modSp add mod">
        <pc:chgData name="Kruger-ilingworth, Grace" userId="f8f29123-e03b-4a5e-b9d3-86ba258fe2bb" providerId="ADAL" clId="{776E569D-DDE6-497D-9D2F-309D210A53C0}" dt="2025-03-05T05:13:27.363" v="805" actId="33524"/>
        <pc:sldMkLst>
          <pc:docMk/>
          <pc:sldMk cId="2210610956" sldId="260"/>
        </pc:sldMkLst>
        <pc:spChg chg="add mod">
          <ac:chgData name="Kruger-ilingworth, Grace" userId="f8f29123-e03b-4a5e-b9d3-86ba258fe2bb" providerId="ADAL" clId="{776E569D-DDE6-497D-9D2F-309D210A53C0}" dt="2025-03-05T05:13:27.363" v="805" actId="33524"/>
          <ac:spMkLst>
            <pc:docMk/>
            <pc:sldMk cId="2210610956" sldId="260"/>
            <ac:spMk id="6" creationId="{176D406D-125B-317D-A33E-6C4956DF0FEA}"/>
          </ac:spMkLst>
        </pc:spChg>
      </pc:sldChg>
      <pc:sldChg chg="modSp new mod">
        <pc:chgData name="Kruger-ilingworth, Grace" userId="f8f29123-e03b-4a5e-b9d3-86ba258fe2bb" providerId="ADAL" clId="{776E569D-DDE6-497D-9D2F-309D210A53C0}" dt="2025-03-05T05:27:55.684" v="962" actId="20577"/>
        <pc:sldMkLst>
          <pc:docMk/>
          <pc:sldMk cId="3983315451" sldId="261"/>
        </pc:sldMkLst>
        <pc:spChg chg="mod">
          <ac:chgData name="Kruger-ilingworth, Grace" userId="f8f29123-e03b-4a5e-b9d3-86ba258fe2bb" providerId="ADAL" clId="{776E569D-DDE6-497D-9D2F-309D210A53C0}" dt="2025-03-05T05:27:55.684" v="962" actId="20577"/>
          <ac:spMkLst>
            <pc:docMk/>
            <pc:sldMk cId="3983315451" sldId="261"/>
            <ac:spMk id="3" creationId="{2A874BDD-DA6C-E913-F2DA-3D729F66E4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C130-137E-21B1-1721-25503037F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1E73B-834C-8E50-BA70-28A34539E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F6E12-622A-2C8E-F4C2-5E54E9FAB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2E0B-71DF-44EC-BAF9-5413F7776C2F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6FD6D-E556-F125-2945-945ECEF6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2289C-CE97-8A48-15ED-DA71EBAA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620B-811C-41DA-8118-564F9AC831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521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A156-46CE-6F67-D85E-C5186091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8456D-7B6C-8AEB-1645-8D171984E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76369-BB98-0028-F2AF-DD84CA1B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2E0B-71DF-44EC-BAF9-5413F7776C2F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D411B-BE76-84A4-FD1D-50157AC1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9B09B-71AC-237E-12EE-0FBD8265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620B-811C-41DA-8118-564F9AC831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71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53070-876E-11F0-9F41-F9D20DA91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815F9-FE28-6533-0558-0A4C139D9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256E3-892A-5649-F6A4-990751C9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2E0B-71DF-44EC-BAF9-5413F7776C2F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4CE87-C4A8-23E1-18EB-1F56ACD2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ABE27-6E19-2533-DD83-B6A5A0DF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620B-811C-41DA-8118-564F9AC831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75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A9E3-7BE3-1994-5C60-728D5CAE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9A1C-8F0C-41D7-1353-8B5B13810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25434-C81A-8C9F-4559-6202BDF7C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2E0B-71DF-44EC-BAF9-5413F7776C2F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A15CA-9437-A7FE-8F39-D9429C34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83806-C0AF-82D2-64D9-AC4AC485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620B-811C-41DA-8118-564F9AC831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58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01E5-8FB9-CCB9-EF0A-61FA8E38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7D47B-214D-9628-88DE-BACC232C9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2D3A7-5637-C788-30C2-BB4B96A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2E0B-71DF-44EC-BAF9-5413F7776C2F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2F5D7-1990-50EF-EE68-CED3169B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2B0A3-20E1-4DC8-9030-0ACB9DB8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620B-811C-41DA-8118-564F9AC831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531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14DD-6FC6-A762-1F9C-3E90E572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43C68-ED63-2AD9-06A3-D16E9DBAE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8BD93-F9B3-7A9A-E2E3-83F0ED9CC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8CE62-AF05-DDE0-A112-DDAF12D5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2E0B-71DF-44EC-BAF9-5413F7776C2F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5AD16-19A4-4DFB-F776-242932B8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AFEC5-ADD7-C997-F709-E174CB96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620B-811C-41DA-8118-564F9AC831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10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D433-CB79-6AB1-6634-4662BA0B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86FB4-E66A-DCCE-060F-43A6D589D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C0A4F-8AF0-6E1D-33E1-F9F8D062C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D2198-8B0D-5419-9424-BE8B412D2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BB526-46BF-D73A-E975-777443484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48A6D0-82DF-DBDF-D1DF-E1F20A6A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2E0B-71DF-44EC-BAF9-5413F7776C2F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3069E-D2AE-9F0D-D551-873DB403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289D43-3D0F-3B6D-7F5E-21429AC1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620B-811C-41DA-8118-564F9AC831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78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6DF8-8F6B-46D4-F73B-F4ED2870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DA763-B37D-FE9C-12FC-39727D9F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2E0B-71DF-44EC-BAF9-5413F7776C2F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92CB8-F07E-461B-DD3D-D3F6ECC5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3DBED-F859-F2EF-9DB3-9E6E461D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620B-811C-41DA-8118-564F9AC831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903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332743-1D9E-01EF-E32A-6FF2FE37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2E0B-71DF-44EC-BAF9-5413F7776C2F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0777E-C7B9-D6AE-E9CA-4173D1BBE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8AC14-08C5-FF5A-32C4-A7980EF6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620B-811C-41DA-8118-564F9AC831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720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F972-90C5-F766-C52E-AB138F6B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FC3BB-CB05-B692-D2AF-E1779457F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4ECEA-A6CB-7DD6-FFF4-F9619EC0D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D0297-BE37-0C15-89C2-2E287BD3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2E0B-71DF-44EC-BAF9-5413F7776C2F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148F7-2A02-1ED9-5A80-E8C84F08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D50CD-8A63-F44B-302F-52ED66FA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620B-811C-41DA-8118-564F9AC831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634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2B22-0599-FF40-1801-5B96902A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7FDA8-761A-09E2-AF24-26132F054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E80B0-E35B-FC2F-A456-4773AE1C9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48BD0-25FA-0CB7-AB14-ED6A7230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2E0B-71DF-44EC-BAF9-5413F7776C2F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236D8-6FDC-8E60-85DA-E05F2166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EFACF-3CDE-04AF-38E7-5DFEE672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620B-811C-41DA-8118-564F9AC831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045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1F4D3-B573-B378-6A28-2349E538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D637-31CD-09B0-47AA-24A79672C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86633-FD99-05FA-9D6D-48BD9B02B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052E0B-71DF-44EC-BAF9-5413F7776C2F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627C0-57A3-783C-84E7-0B7E6B6A3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3E2C7-28AE-0E6F-AEBE-ADB768435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93620B-811C-41DA-8118-564F9AC8319F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8045EF-2A96-6178-AFBB-E8E065F49DE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20537" y="63500"/>
            <a:ext cx="58578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2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EC770-9D42-84C8-2971-45133E39F5A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20537" y="6611620"/>
            <a:ext cx="58578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2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67684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15F2-7ED1-A344-F668-340D089F8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85540-768D-D771-A952-529A3E2BB3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569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7EAB-EF2E-ED7A-D411-F8524DB9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Activity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32F2F5-A6B8-7716-F9C2-8435B02FC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690688"/>
            <a:ext cx="12192000" cy="17351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DC5D3B-398C-CAFF-9CE8-54AB382E885A}"/>
              </a:ext>
            </a:extLst>
          </p:cNvPr>
          <p:cNvSpPr txBox="1"/>
          <p:nvPr/>
        </p:nvSpPr>
        <p:spPr>
          <a:xfrm>
            <a:off x="1182624" y="3852672"/>
            <a:ext cx="52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This is the dataset that holds the specific exercises I have recorded. I need to use shared information from the Site dataset and add the columns I need from there in the right positions.</a:t>
            </a:r>
          </a:p>
        </p:txBody>
      </p:sp>
    </p:spTree>
    <p:extLst>
      <p:ext uri="{BB962C8B-B14F-4D97-AF65-F5344CB8AC3E}">
        <p14:creationId xmlns:p14="http://schemas.microsoft.com/office/powerpoint/2010/main" val="375600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AC3F2-F434-17D3-1FA9-873F67D82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CC00-1912-9908-3621-20C19AD6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10FEA-3433-4E0E-4446-4FD242112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690688"/>
            <a:ext cx="12192000" cy="17351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C1E200-435B-42DC-94FE-77F0D1944AA7}"/>
              </a:ext>
            </a:extLst>
          </p:cNvPr>
          <p:cNvSpPr txBox="1"/>
          <p:nvPr/>
        </p:nvSpPr>
        <p:spPr>
          <a:xfrm>
            <a:off x="1182624" y="3852672"/>
            <a:ext cx="5218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 want to match each value in ec5_branch_owner_uuid to the corresponding information in 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F75BC-2F6E-9F3A-DE19-865F49E83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12" y="4568361"/>
            <a:ext cx="6582694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3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AE32B-2835-53A7-C023-2487A9DD6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9BF6-9C19-6063-9AA0-2BC40855C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A10C02-C6BD-A954-9A2A-3FB974219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690688"/>
            <a:ext cx="12192000" cy="173519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6917B7-E7C1-5B76-B1FF-4EB548FA9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12" y="4568361"/>
            <a:ext cx="6582694" cy="19624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124A86D-83A9-9AFE-A14D-4FDCAC34D60A}"/>
              </a:ext>
            </a:extLst>
          </p:cNvPr>
          <p:cNvSpPr/>
          <p:nvPr/>
        </p:nvSpPr>
        <p:spPr>
          <a:xfrm>
            <a:off x="195072" y="1865376"/>
            <a:ext cx="1694688" cy="78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1E8BF-239A-C4DF-3452-E5771D278F11}"/>
              </a:ext>
            </a:extLst>
          </p:cNvPr>
          <p:cNvSpPr/>
          <p:nvPr/>
        </p:nvSpPr>
        <p:spPr>
          <a:xfrm>
            <a:off x="4321595" y="4818184"/>
            <a:ext cx="2102651" cy="211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644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4DE62-FA7F-80F1-B46B-B3BAB8939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33E3-B06C-B31A-C4C0-72B13F02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09209C-38E5-4B78-02EB-4D3869FD9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690688"/>
            <a:ext cx="12192000" cy="173519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79287E-40DD-3372-1D77-96867052F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12" y="4568361"/>
            <a:ext cx="6582694" cy="19624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4918BB-A319-F9BB-7422-B208F75B2049}"/>
              </a:ext>
            </a:extLst>
          </p:cNvPr>
          <p:cNvSpPr/>
          <p:nvPr/>
        </p:nvSpPr>
        <p:spPr>
          <a:xfrm>
            <a:off x="195072" y="1865376"/>
            <a:ext cx="1694688" cy="78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2BAEB0-F9D5-D7B2-F765-FC70A1A8B1D6}"/>
              </a:ext>
            </a:extLst>
          </p:cNvPr>
          <p:cNvSpPr/>
          <p:nvPr/>
        </p:nvSpPr>
        <p:spPr>
          <a:xfrm>
            <a:off x="4321595" y="4818184"/>
            <a:ext cx="2102651" cy="211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D406D-125B-317D-A33E-6C4956DF0FEA}"/>
              </a:ext>
            </a:extLst>
          </p:cNvPr>
          <p:cNvSpPr txBox="1"/>
          <p:nvPr/>
        </p:nvSpPr>
        <p:spPr>
          <a:xfrm>
            <a:off x="1182624" y="3852672"/>
            <a:ext cx="6413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So, for each match in Activity$col1, add in the bits in the Site </a:t>
            </a:r>
            <a:r>
              <a:rPr lang="en-AU" dirty="0" err="1"/>
              <a:t>df</a:t>
            </a:r>
            <a:r>
              <a:rPr lang="en-AU" dirty="0"/>
              <a:t>. Also need to rename one of the columns called title because it’ll mess things up</a:t>
            </a:r>
          </a:p>
        </p:txBody>
      </p:sp>
    </p:spTree>
    <p:extLst>
      <p:ext uri="{BB962C8B-B14F-4D97-AF65-F5344CB8AC3E}">
        <p14:creationId xmlns:p14="http://schemas.microsoft.com/office/powerpoint/2010/main" val="221061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BABE-FF70-9970-10B6-F3DD59FA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74BDD-DA6C-E913-F2DA-3D729F66E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I’m thinking I make the index into factors, and then match that way? Might need to find my old code for honours but it should </a:t>
            </a:r>
            <a:r>
              <a:rPr lang="en-AU"/>
              <a:t>work eventually.</a:t>
            </a:r>
          </a:p>
        </p:txBody>
      </p:sp>
    </p:spTree>
    <p:extLst>
      <p:ext uri="{BB962C8B-B14F-4D97-AF65-F5344CB8AC3E}">
        <p14:creationId xmlns:p14="http://schemas.microsoft.com/office/powerpoint/2010/main" val="3983315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121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PowerPoint Presentation</vt:lpstr>
      <vt:lpstr>Activity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Kruger-Ilingworth, Grace</dc:creator>
  <cp:lastModifiedBy>Kruger-Ilingworth, Grace</cp:lastModifiedBy>
  <cp:revision>1</cp:revision>
  <dcterms:created xsi:type="dcterms:W3CDTF">2025-03-04T22:47:53Z</dcterms:created>
  <dcterms:modified xsi:type="dcterms:W3CDTF">2025-03-05T05:27:56Z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3d8be6-3c40-4052-87a2-9c2adcba8759_Enabled">
    <vt:lpwstr>true</vt:lpwstr>
  </property>
  <property fmtid="{D5CDD505-2E9C-101B-9397-08002B2CF9AE}" pid="3" name="MSIP_Label_933d8be6-3c40-4052-87a2-9c2adcba8759_SetDate">
    <vt:lpwstr>2025-03-04T22:48:01Z</vt:lpwstr>
  </property>
  <property fmtid="{D5CDD505-2E9C-101B-9397-08002B2CF9AE}" pid="4" name="MSIP_Label_933d8be6-3c40-4052-87a2-9c2adcba8759_Method">
    <vt:lpwstr>Privileged</vt:lpwstr>
  </property>
  <property fmtid="{D5CDD505-2E9C-101B-9397-08002B2CF9AE}" pid="5" name="MSIP_Label_933d8be6-3c40-4052-87a2-9c2adcba8759_Name">
    <vt:lpwstr>OFFICIAL</vt:lpwstr>
  </property>
  <property fmtid="{D5CDD505-2E9C-101B-9397-08002B2CF9AE}" pid="6" name="MSIP_Label_933d8be6-3c40-4052-87a2-9c2adcba8759_SiteId">
    <vt:lpwstr>2be67eb7-400c-4b3f-a5a1-1258c0da0696</vt:lpwstr>
  </property>
  <property fmtid="{D5CDD505-2E9C-101B-9397-08002B2CF9AE}" pid="7" name="MSIP_Label_933d8be6-3c40-4052-87a2-9c2adcba8759_ActionId">
    <vt:lpwstr>cf552844-c335-41c0-ad6d-fb9585934429</vt:lpwstr>
  </property>
  <property fmtid="{D5CDD505-2E9C-101B-9397-08002B2CF9AE}" pid="8" name="MSIP_Label_933d8be6-3c40-4052-87a2-9c2adcba8759_ContentBits">
    <vt:lpwstr>3</vt:lpwstr>
  </property>
  <property fmtid="{D5CDD505-2E9C-101B-9397-08002B2CF9AE}" pid="9" name="MSIP_Label_933d8be6-3c40-4052-87a2-9c2adcba8759_Tag">
    <vt:lpwstr>10, 0, 1, 1</vt:lpwstr>
  </property>
  <property fmtid="{D5CDD505-2E9C-101B-9397-08002B2CF9AE}" pid="10" name="ClassificationContentMarkingFooterLocations">
    <vt:lpwstr>Office Theme:10</vt:lpwstr>
  </property>
  <property fmtid="{D5CDD505-2E9C-101B-9397-08002B2CF9AE}" pid="11" name="ClassificationContentMarkingFooterText">
    <vt:lpwstr>OFFICIAL</vt:lpwstr>
  </property>
  <property fmtid="{D5CDD505-2E9C-101B-9397-08002B2CF9AE}" pid="12" name="ClassificationContentMarkingHeaderLocations">
    <vt:lpwstr>Office Theme:9</vt:lpwstr>
  </property>
  <property fmtid="{D5CDD505-2E9C-101B-9397-08002B2CF9AE}" pid="13" name="ClassificationContentMarkingHeaderText">
    <vt:lpwstr>OFFICIAL</vt:lpwstr>
  </property>
</Properties>
</file>