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775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16" y="700915"/>
            <a:ext cx="8195366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189230">
              <a:lnSpc>
                <a:spcPct val="100000"/>
              </a:lnSpc>
            </a:pPr>
            <a:fld id="{81D60167-4931-47E6-BA6A-407CBD079E47}" type="slidenum">
              <a:rPr dirty="0"/>
              <a:pPr marL="18923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189230">
              <a:lnSpc>
                <a:spcPct val="100000"/>
              </a:lnSpc>
            </a:pPr>
            <a:fld id="{81D60167-4931-47E6-BA6A-407CBD079E47}" type="slidenum">
              <a:rPr dirty="0"/>
              <a:pPr marL="18923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189230">
              <a:lnSpc>
                <a:spcPct val="100000"/>
              </a:lnSpc>
            </a:pPr>
            <a:fld id="{81D60167-4931-47E6-BA6A-407CBD079E47}" type="slidenum">
              <a:rPr dirty="0"/>
              <a:pPr marL="18923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123688" y="446531"/>
            <a:ext cx="3915156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189230">
              <a:lnSpc>
                <a:spcPct val="100000"/>
              </a:lnSpc>
            </a:pPr>
            <a:fld id="{81D60167-4931-47E6-BA6A-407CBD079E47}" type="slidenum">
              <a:rPr dirty="0"/>
              <a:pPr marL="18923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189230">
              <a:lnSpc>
                <a:spcPct val="100000"/>
              </a:lnSpc>
            </a:pPr>
            <a:fld id="{81D60167-4931-47E6-BA6A-407CBD079E47}" type="slidenum">
              <a:rPr dirty="0"/>
              <a:pPr marL="18923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832" y="700915"/>
            <a:ext cx="8196335" cy="585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336" y="1694434"/>
            <a:ext cx="8379327" cy="420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8225" y="6530009"/>
            <a:ext cx="38036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pPr marL="189230">
              <a:lnSpc>
                <a:spcPct val="100000"/>
              </a:lnSpc>
            </a:pPr>
            <a:fld id="{81D60167-4931-47E6-BA6A-407CBD079E47}" type="slidenum">
              <a:rPr dirty="0"/>
              <a:pPr marL="18923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3.png"/><Relationship Id="rId18" Type="http://schemas.openxmlformats.org/officeDocument/2006/relationships/image" Target="../media/image68.png"/><Relationship Id="rId26" Type="http://schemas.openxmlformats.org/officeDocument/2006/relationships/image" Target="../media/image104.png"/><Relationship Id="rId3" Type="http://schemas.openxmlformats.org/officeDocument/2006/relationships/image" Target="../media/image87.png"/><Relationship Id="rId21" Type="http://schemas.openxmlformats.org/officeDocument/2006/relationships/image" Target="../media/image99.png"/><Relationship Id="rId7" Type="http://schemas.openxmlformats.org/officeDocument/2006/relationships/image" Target="../media/image89.png"/><Relationship Id="rId12" Type="http://schemas.openxmlformats.org/officeDocument/2006/relationships/image" Target="../media/image92.png"/><Relationship Id="rId17" Type="http://schemas.openxmlformats.org/officeDocument/2006/relationships/image" Target="../media/image96.png"/><Relationship Id="rId25" Type="http://schemas.openxmlformats.org/officeDocument/2006/relationships/image" Target="../media/image103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24" Type="http://schemas.openxmlformats.org/officeDocument/2006/relationships/image" Target="../media/image102.png"/><Relationship Id="rId5" Type="http://schemas.openxmlformats.org/officeDocument/2006/relationships/image" Target="../media/image88.png"/><Relationship Id="rId15" Type="http://schemas.openxmlformats.org/officeDocument/2006/relationships/image" Target="../media/image94.png"/><Relationship Id="rId23" Type="http://schemas.openxmlformats.org/officeDocument/2006/relationships/image" Target="../media/image101.png"/><Relationship Id="rId10" Type="http://schemas.openxmlformats.org/officeDocument/2006/relationships/image" Target="../media/image91.png"/><Relationship Id="rId19" Type="http://schemas.openxmlformats.org/officeDocument/2006/relationships/image" Target="../media/image97.png"/><Relationship Id="rId4" Type="http://schemas.openxmlformats.org/officeDocument/2006/relationships/image" Target="../media/image4.png"/><Relationship Id="rId9" Type="http://schemas.openxmlformats.org/officeDocument/2006/relationships/image" Target="../media/image56.png"/><Relationship Id="rId14" Type="http://schemas.openxmlformats.org/officeDocument/2006/relationships/image" Target="../media/image31.png"/><Relationship Id="rId22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7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0.jpeg"/><Relationship Id="rId5" Type="http://schemas.openxmlformats.org/officeDocument/2006/relationships/image" Target="../media/image105.png"/><Relationship Id="rId10" Type="http://schemas.openxmlformats.org/officeDocument/2006/relationships/image" Target="../media/image109.png"/><Relationship Id="rId4" Type="http://schemas.openxmlformats.org/officeDocument/2006/relationships/image" Target="../media/image4.png"/><Relationship Id="rId9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87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115.png"/><Relationship Id="rId4" Type="http://schemas.openxmlformats.org/officeDocument/2006/relationships/image" Target="../media/image4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1.png"/><Relationship Id="rId10" Type="http://schemas.openxmlformats.org/officeDocument/2006/relationships/image" Target="../media/image125.png"/><Relationship Id="rId4" Type="http://schemas.openxmlformats.org/officeDocument/2006/relationships/image" Target="../media/image4.png"/><Relationship Id="rId9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6.png"/><Relationship Id="rId7" Type="http://schemas.openxmlformats.org/officeDocument/2006/relationships/image" Target="../media/image18.png"/><Relationship Id="rId12" Type="http://schemas.openxmlformats.org/officeDocument/2006/relationships/image" Target="../media/image1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2.png"/><Relationship Id="rId5" Type="http://schemas.openxmlformats.org/officeDocument/2006/relationships/image" Target="../media/image127.png"/><Relationship Id="rId10" Type="http://schemas.openxmlformats.org/officeDocument/2006/relationships/image" Target="../media/image131.png"/><Relationship Id="rId4" Type="http://schemas.openxmlformats.org/officeDocument/2006/relationships/image" Target="../media/image4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2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4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0.png"/><Relationship Id="rId5" Type="http://schemas.openxmlformats.org/officeDocument/2006/relationships/image" Target="../media/image136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4" Type="http://schemas.openxmlformats.org/officeDocument/2006/relationships/image" Target="../media/image4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53.jpeg"/><Relationship Id="rId3" Type="http://schemas.openxmlformats.org/officeDocument/2006/relationships/image" Target="../media/image126.png"/><Relationship Id="rId7" Type="http://schemas.openxmlformats.org/officeDocument/2006/relationships/image" Target="../media/image148.png"/><Relationship Id="rId12" Type="http://schemas.openxmlformats.org/officeDocument/2006/relationships/image" Target="../media/image1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1.png"/><Relationship Id="rId5" Type="http://schemas.openxmlformats.org/officeDocument/2006/relationships/image" Target="../media/image146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4.png"/><Relationship Id="rId9" Type="http://schemas.openxmlformats.org/officeDocument/2006/relationships/image" Target="../media/image149.png"/><Relationship Id="rId14" Type="http://schemas.openxmlformats.org/officeDocument/2006/relationships/image" Target="../media/image15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4.png"/><Relationship Id="rId7" Type="http://schemas.openxmlformats.org/officeDocument/2006/relationships/image" Target="../media/image18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31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3" Type="http://schemas.openxmlformats.org/officeDocument/2006/relationships/image" Target="../media/image3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5" Type="http://schemas.openxmlformats.org/officeDocument/2006/relationships/image" Target="../media/image53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7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423025" cy="4079875"/>
          </a:xfrm>
          <a:custGeom>
            <a:avLst/>
            <a:gdLst/>
            <a:ahLst/>
            <a:cxnLst/>
            <a:rect l="l" t="t" r="r" b="b"/>
            <a:pathLst>
              <a:path w="6423025" h="4079875">
                <a:moveTo>
                  <a:pt x="5812413" y="0"/>
                </a:moveTo>
                <a:lnTo>
                  <a:pt x="0" y="0"/>
                </a:lnTo>
                <a:lnTo>
                  <a:pt x="0" y="4079366"/>
                </a:lnTo>
                <a:lnTo>
                  <a:pt x="6364366" y="2389347"/>
                </a:lnTo>
                <a:lnTo>
                  <a:pt x="6405677" y="2361167"/>
                </a:lnTo>
                <a:lnTo>
                  <a:pt x="6422974" y="2315254"/>
                </a:lnTo>
                <a:lnTo>
                  <a:pt x="6422703" y="2302474"/>
                </a:lnTo>
                <a:lnTo>
                  <a:pt x="6420368" y="2289566"/>
                </a:lnTo>
                <a:lnTo>
                  <a:pt x="5812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9187" y="0"/>
            <a:ext cx="3235325" cy="2327275"/>
          </a:xfrm>
          <a:custGeom>
            <a:avLst/>
            <a:gdLst/>
            <a:ahLst/>
            <a:cxnLst/>
            <a:rect l="l" t="t" r="r" b="b"/>
            <a:pathLst>
              <a:path w="3235325" h="2327275">
                <a:moveTo>
                  <a:pt x="3234811" y="0"/>
                </a:moveTo>
                <a:lnTo>
                  <a:pt x="0" y="0"/>
                </a:lnTo>
                <a:lnTo>
                  <a:pt x="602287" y="2268272"/>
                </a:lnTo>
                <a:lnTo>
                  <a:pt x="630518" y="2309508"/>
                </a:lnTo>
                <a:lnTo>
                  <a:pt x="676391" y="2326755"/>
                </a:lnTo>
                <a:lnTo>
                  <a:pt x="689154" y="2326462"/>
                </a:lnTo>
                <a:lnTo>
                  <a:pt x="702045" y="2324099"/>
                </a:lnTo>
                <a:lnTo>
                  <a:pt x="3234811" y="1651619"/>
                </a:lnTo>
                <a:lnTo>
                  <a:pt x="3234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2691" y="1740530"/>
            <a:ext cx="2571750" cy="5117465"/>
          </a:xfrm>
          <a:custGeom>
            <a:avLst/>
            <a:gdLst/>
            <a:ahLst/>
            <a:cxnLst/>
            <a:rect l="l" t="t" r="r" b="b"/>
            <a:pathLst>
              <a:path w="2571750" h="5117465">
                <a:moveTo>
                  <a:pt x="2571309" y="0"/>
                </a:moveTo>
                <a:lnTo>
                  <a:pt x="58585" y="667284"/>
                </a:lnTo>
                <a:lnTo>
                  <a:pt x="17289" y="695471"/>
                </a:lnTo>
                <a:lnTo>
                  <a:pt x="0" y="741391"/>
                </a:lnTo>
                <a:lnTo>
                  <a:pt x="272" y="754175"/>
                </a:lnTo>
                <a:lnTo>
                  <a:pt x="2607" y="767090"/>
                </a:lnTo>
                <a:lnTo>
                  <a:pt x="1157799" y="5117469"/>
                </a:lnTo>
                <a:lnTo>
                  <a:pt x="2571309" y="5117469"/>
                </a:lnTo>
                <a:lnTo>
                  <a:pt x="2571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471275"/>
            <a:ext cx="7633970" cy="4387215"/>
          </a:xfrm>
          <a:custGeom>
            <a:avLst/>
            <a:gdLst/>
            <a:ahLst/>
            <a:cxnLst/>
            <a:rect l="l" t="t" r="r" b="b"/>
            <a:pathLst>
              <a:path w="7633970" h="4387215">
                <a:moveTo>
                  <a:pt x="6409927" y="0"/>
                </a:moveTo>
                <a:lnTo>
                  <a:pt x="6397349" y="354"/>
                </a:lnTo>
                <a:lnTo>
                  <a:pt x="6384675" y="2695"/>
                </a:lnTo>
                <a:lnTo>
                  <a:pt x="0" y="1698008"/>
                </a:lnTo>
                <a:lnTo>
                  <a:pt x="0" y="4386724"/>
                </a:lnTo>
                <a:lnTo>
                  <a:pt x="7633715" y="4386724"/>
                </a:lnTo>
                <a:lnTo>
                  <a:pt x="6484546" y="58865"/>
                </a:lnTo>
                <a:lnTo>
                  <a:pt x="6463881" y="24031"/>
                </a:lnTo>
                <a:lnTo>
                  <a:pt x="6430213" y="3619"/>
                </a:lnTo>
                <a:lnTo>
                  <a:pt x="6409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2747" y="1560575"/>
            <a:ext cx="5664708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87440" y="1560575"/>
            <a:ext cx="1062228" cy="1507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795" y="2322576"/>
            <a:ext cx="6422135" cy="1507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1896" y="3084576"/>
            <a:ext cx="2404871" cy="1507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6752" y="3084576"/>
            <a:ext cx="1062227" cy="1507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4158" y="1889350"/>
            <a:ext cx="5389880" cy="144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58825">
              <a:lnSpc>
                <a:spcPts val="6000"/>
              </a:lnSpc>
            </a:pPr>
            <a:r>
              <a:rPr sz="5400" spc="-25" dirty="0">
                <a:solidFill>
                  <a:srgbClr val="FFFFFF"/>
                </a:solidFill>
                <a:latin typeface="Rockwell"/>
                <a:cs typeface="Rockwell"/>
              </a:rPr>
              <a:t>Int</a:t>
            </a:r>
            <a:r>
              <a:rPr sz="5400" spc="-23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5400" spc="-5" dirty="0">
                <a:solidFill>
                  <a:srgbClr val="FFFFFF"/>
                </a:solidFill>
                <a:latin typeface="Rockwell"/>
                <a:cs typeface="Rockwell"/>
              </a:rPr>
              <a:t>oductio</a:t>
            </a:r>
            <a:r>
              <a:rPr sz="5400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5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dirty="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sz="5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spc="-35" dirty="0">
                <a:solidFill>
                  <a:srgbClr val="FFFFFF"/>
                </a:solidFill>
                <a:latin typeface="Rockwell"/>
                <a:cs typeface="Rockwell"/>
              </a:rPr>
              <a:t>Twitte</a:t>
            </a:r>
            <a:r>
              <a:rPr sz="5400" spc="-2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5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dirty="0">
                <a:solidFill>
                  <a:srgbClr val="FFFFFF"/>
                </a:solidFill>
                <a:latin typeface="Rockwell"/>
                <a:cs typeface="Rockwell"/>
              </a:rPr>
              <a:t>Boots</a:t>
            </a:r>
            <a:r>
              <a:rPr sz="5400" spc="-5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5400" spc="-15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5400" spc="-35" dirty="0">
                <a:solidFill>
                  <a:srgbClr val="FFFFFF"/>
                </a:solidFill>
                <a:latin typeface="Rockwell"/>
                <a:cs typeface="Rockwell"/>
              </a:rPr>
              <a:t>ap</a:t>
            </a:r>
            <a:endParaRPr sz="5400">
              <a:latin typeface="Rockwell"/>
              <a:cs typeface="Rockwel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4044" y="5681471"/>
            <a:ext cx="941832" cy="48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3267" y="5681471"/>
            <a:ext cx="344424" cy="4861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5084" y="5681471"/>
            <a:ext cx="2340864" cy="4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73340" y="5681471"/>
            <a:ext cx="409955" cy="486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90688" y="5681471"/>
            <a:ext cx="345948" cy="486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4028" y="5681471"/>
            <a:ext cx="1088135" cy="4861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39556" y="5681471"/>
            <a:ext cx="347472" cy="486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58740" y="6042659"/>
            <a:ext cx="3823716" cy="4861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9847" y="6042659"/>
            <a:ext cx="347472" cy="486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2744" y="446531"/>
            <a:ext cx="3086100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251" y="700915"/>
            <a:ext cx="238315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  <a:latin typeface="Rockwell"/>
                <a:cs typeface="Rockwell"/>
              </a:rPr>
              <a:t>Base</a:t>
            </a:r>
            <a:r>
              <a:rPr sz="4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FFFF"/>
                </a:solidFill>
                <a:latin typeface="Rockwell"/>
                <a:cs typeface="Rockwell"/>
              </a:rPr>
              <a:t>CSS</a:t>
            </a:r>
            <a:endParaRPr sz="4400">
              <a:latin typeface="Rockwell"/>
              <a:cs typeface="Rockwel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" y="1342644"/>
            <a:ext cx="3649979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7288" y="1342644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" y="1930907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" y="2519172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" y="3107435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00" y="3695700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" y="4283964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700" y="4872228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700" y="5460491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700" y="6048754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4373" y="1503305"/>
            <a:ext cx="32048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00AF50"/>
                </a:solidFill>
                <a:latin typeface="Rockwell"/>
                <a:cs typeface="Rockwell"/>
              </a:rPr>
              <a:t>Resp</a:t>
            </a:r>
            <a:r>
              <a:rPr sz="2800" spc="-10" dirty="0">
                <a:solidFill>
                  <a:srgbClr val="00AF50"/>
                </a:solidFill>
                <a:latin typeface="Rockwell"/>
                <a:cs typeface="Rockwell"/>
              </a:rPr>
              <a:t>o</a:t>
            </a:r>
            <a:r>
              <a:rPr sz="2800" spc="-25" dirty="0">
                <a:solidFill>
                  <a:srgbClr val="00AF50"/>
                </a:solidFill>
                <a:latin typeface="Rockwell"/>
                <a:cs typeface="Rockwell"/>
              </a:rPr>
              <a:t>n</a:t>
            </a:r>
            <a:r>
              <a:rPr sz="2800" spc="-10" dirty="0">
                <a:solidFill>
                  <a:srgbClr val="00AF50"/>
                </a:solidFill>
                <a:latin typeface="Rockwell"/>
                <a:cs typeface="Rockwell"/>
              </a:rPr>
              <a:t>s</a:t>
            </a:r>
            <a:r>
              <a:rPr sz="2800" spc="-75" dirty="0">
                <a:solidFill>
                  <a:srgbClr val="00AF50"/>
                </a:solidFill>
                <a:latin typeface="Rockwell"/>
                <a:cs typeface="Rockwell"/>
              </a:rPr>
              <a:t>i</a:t>
            </a:r>
            <a:r>
              <a:rPr sz="2800" spc="-100" dirty="0">
                <a:solidFill>
                  <a:srgbClr val="00AF50"/>
                </a:solidFill>
                <a:latin typeface="Rockwell"/>
                <a:cs typeface="Rockwell"/>
              </a:rPr>
              <a:t>v</a:t>
            </a:r>
            <a:r>
              <a:rPr sz="2800" spc="-20" dirty="0">
                <a:solidFill>
                  <a:srgbClr val="00AF50"/>
                </a:solidFill>
                <a:latin typeface="Rockwell"/>
                <a:cs typeface="Rockwell"/>
              </a:rPr>
              <a:t>e</a:t>
            </a:r>
            <a:r>
              <a:rPr sz="28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Rockwell"/>
                <a:cs typeface="Rockwell"/>
              </a:rPr>
              <a:t>Utilities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523" y="2348828"/>
            <a:ext cx="8618341" cy="3600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6152" y="446531"/>
            <a:ext cx="4012692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>
              <a:lnSpc>
                <a:spcPct val="100000"/>
              </a:lnSpc>
            </a:pPr>
            <a:r>
              <a:rPr dirty="0"/>
              <a:t>Compo</a:t>
            </a:r>
            <a:r>
              <a:rPr spc="-30" dirty="0"/>
              <a:t>n</a:t>
            </a:r>
            <a:r>
              <a:rPr spc="-5" dirty="0"/>
              <a:t>ents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2570988"/>
            <a:ext cx="2336291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3600" y="2570988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79" y="3171444"/>
            <a:ext cx="140970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9239" y="3171444"/>
            <a:ext cx="1065276" cy="403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0676" y="3171444"/>
            <a:ext cx="283463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0300" y="3171444"/>
            <a:ext cx="1066800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3260" y="3171444"/>
            <a:ext cx="306323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5744" y="3171444"/>
            <a:ext cx="548639" cy="4038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0544" y="3171444"/>
            <a:ext cx="1159764" cy="403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6467" y="3171444"/>
            <a:ext cx="288036" cy="403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379" y="3503676"/>
            <a:ext cx="140970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9239" y="3503676"/>
            <a:ext cx="1065276" cy="403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0676" y="3503676"/>
            <a:ext cx="283463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00300" y="3503676"/>
            <a:ext cx="1066800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3260" y="3503676"/>
            <a:ext cx="306323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85744" y="3503676"/>
            <a:ext cx="784860" cy="4038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26764" y="3503676"/>
            <a:ext cx="650748" cy="403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3671" y="3503676"/>
            <a:ext cx="630936" cy="4038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20767" y="3503676"/>
            <a:ext cx="362712" cy="4038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39640" y="3503676"/>
            <a:ext cx="288036" cy="403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79" y="3835908"/>
            <a:ext cx="1409700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9239" y="3835908"/>
            <a:ext cx="1065276" cy="4038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0676" y="3835908"/>
            <a:ext cx="283463" cy="403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0300" y="3835908"/>
            <a:ext cx="1066800" cy="403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23260" y="3835908"/>
            <a:ext cx="306323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85744" y="3835908"/>
            <a:ext cx="947927" cy="4038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89832" y="3835908"/>
            <a:ext cx="306324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52315" y="3835908"/>
            <a:ext cx="591312" cy="4038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99788" y="3835908"/>
            <a:ext cx="652272" cy="4038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8220" y="3835908"/>
            <a:ext cx="630936" cy="4038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95315" y="3835908"/>
            <a:ext cx="362712" cy="4038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4188" y="3835908"/>
            <a:ext cx="288036" cy="4038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379" y="4168140"/>
            <a:ext cx="1409700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9239" y="4168140"/>
            <a:ext cx="1065276" cy="403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0676" y="4168140"/>
            <a:ext cx="283463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00300" y="4168140"/>
            <a:ext cx="1066800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23260" y="4168140"/>
            <a:ext cx="306323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5744" y="4168140"/>
            <a:ext cx="853439" cy="4038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5344" y="4168140"/>
            <a:ext cx="652272" cy="4038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03776" y="4168140"/>
            <a:ext cx="633984" cy="4038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93920" y="4168140"/>
            <a:ext cx="362712" cy="4038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12791" y="4168140"/>
            <a:ext cx="288036" cy="403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6700" y="4488179"/>
            <a:ext cx="2342388" cy="7894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39695" y="4488179"/>
            <a:ext cx="557783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3379" y="5088635"/>
            <a:ext cx="288036" cy="4038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747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pc="-25" dirty="0">
                <a:solidFill>
                  <a:srgbClr val="00AF50"/>
                </a:solidFill>
              </a:rPr>
              <a:t>G</a:t>
            </a:r>
            <a:r>
              <a:rPr spc="-70" dirty="0">
                <a:solidFill>
                  <a:srgbClr val="00AF50"/>
                </a:solidFill>
              </a:rPr>
              <a:t>l</a:t>
            </a:r>
            <a:r>
              <a:rPr spc="-15" dirty="0">
                <a:solidFill>
                  <a:srgbClr val="00AF50"/>
                </a:solidFill>
              </a:rPr>
              <a:t>yphico</a:t>
            </a:r>
            <a:r>
              <a:rPr spc="-20" dirty="0">
                <a:solidFill>
                  <a:srgbClr val="00AF50"/>
                </a:solidFill>
              </a:rPr>
              <a:t>ns</a:t>
            </a: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400" dirty="0">
                <a:latin typeface="Rockwell"/>
                <a:cs typeface="Rockwell"/>
              </a:rPr>
              <a:t>&lt;span</a:t>
            </a:r>
            <a:r>
              <a:rPr sz="1400" spc="-30" dirty="0">
                <a:latin typeface="Rockwell"/>
                <a:cs typeface="Rockwell"/>
              </a:rPr>
              <a:t> </a:t>
            </a:r>
            <a:r>
              <a:rPr sz="1400" dirty="0">
                <a:latin typeface="Rockwell"/>
                <a:cs typeface="Rockwell"/>
              </a:rPr>
              <a:t>clas</a:t>
            </a:r>
            <a:r>
              <a:rPr sz="1400" spc="5" dirty="0">
                <a:latin typeface="Rockwell"/>
                <a:cs typeface="Rockwell"/>
              </a:rPr>
              <a:t>s</a:t>
            </a:r>
            <a:r>
              <a:rPr sz="1400" dirty="0">
                <a:latin typeface="Rockwell"/>
                <a:cs typeface="Rockwell"/>
              </a:rPr>
              <a:t>=</a:t>
            </a:r>
            <a:r>
              <a:rPr sz="1400" spc="5" dirty="0">
                <a:latin typeface="Rockwell"/>
                <a:cs typeface="Rockwell"/>
              </a:rPr>
              <a:t>“</a:t>
            </a:r>
            <a:r>
              <a:rPr sz="1400" dirty="0"/>
              <a:t>g</a:t>
            </a:r>
            <a:r>
              <a:rPr sz="1400" spc="-30" dirty="0"/>
              <a:t>l</a:t>
            </a:r>
            <a:r>
              <a:rPr sz="1400" dirty="0"/>
              <a:t>yphi</a:t>
            </a:r>
            <a:r>
              <a:rPr sz="1400" spc="-15" dirty="0"/>
              <a:t>c</a:t>
            </a:r>
            <a:r>
              <a:rPr sz="1400" spc="-5" dirty="0"/>
              <a:t>o</a:t>
            </a:r>
            <a:r>
              <a:rPr sz="1400" dirty="0"/>
              <a:t>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C000"/>
                </a:solidFill>
              </a:rPr>
              <a:t>g</a:t>
            </a:r>
            <a:r>
              <a:rPr sz="1400" spc="-30" dirty="0">
                <a:solidFill>
                  <a:srgbClr val="FFC000"/>
                </a:solidFill>
              </a:rPr>
              <a:t>l</a:t>
            </a:r>
            <a:r>
              <a:rPr sz="1400" dirty="0">
                <a:solidFill>
                  <a:srgbClr val="FFC000"/>
                </a:solidFill>
              </a:rPr>
              <a:t>yphico</a:t>
            </a:r>
            <a:r>
              <a:rPr sz="1400" spc="-5" dirty="0">
                <a:solidFill>
                  <a:srgbClr val="FFC000"/>
                </a:solidFill>
              </a:rPr>
              <a:t>n-</a:t>
            </a:r>
            <a:r>
              <a:rPr sz="1400" dirty="0">
                <a:solidFill>
                  <a:srgbClr val="FFC000"/>
                </a:solidFill>
              </a:rPr>
              <a:t>st</a:t>
            </a:r>
            <a:r>
              <a:rPr sz="1400" spc="-10" dirty="0">
                <a:solidFill>
                  <a:srgbClr val="FFC000"/>
                </a:solidFill>
              </a:rPr>
              <a:t>a</a:t>
            </a:r>
            <a:r>
              <a:rPr sz="1400" dirty="0">
                <a:solidFill>
                  <a:srgbClr val="FFC000"/>
                </a:solidFill>
              </a:rPr>
              <a:t>r</a:t>
            </a:r>
            <a:r>
              <a:rPr sz="1400" dirty="0">
                <a:latin typeface="Rockwell"/>
                <a:cs typeface="Rockwell"/>
              </a:rPr>
              <a:t>”&gt;&lt;/sp</a:t>
            </a:r>
            <a:r>
              <a:rPr sz="1400" spc="-15" dirty="0">
                <a:latin typeface="Rockwell"/>
                <a:cs typeface="Rockwell"/>
              </a:rPr>
              <a:t>a</a:t>
            </a:r>
            <a:r>
              <a:rPr sz="1400" dirty="0">
                <a:latin typeface="Rockwell"/>
                <a:cs typeface="Rockwell"/>
              </a:rPr>
              <a:t>n&gt;</a:t>
            </a:r>
            <a:endParaRPr sz="1400">
              <a:latin typeface="Rockwell"/>
              <a:cs typeface="Rockwell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latin typeface="Rockwell"/>
                <a:cs typeface="Rockwell"/>
              </a:rPr>
              <a:t>&lt;span</a:t>
            </a:r>
            <a:r>
              <a:rPr sz="1400" spc="-30" dirty="0">
                <a:latin typeface="Rockwell"/>
                <a:cs typeface="Rockwell"/>
              </a:rPr>
              <a:t> </a:t>
            </a:r>
            <a:r>
              <a:rPr sz="1400" dirty="0">
                <a:latin typeface="Rockwell"/>
                <a:cs typeface="Rockwell"/>
              </a:rPr>
              <a:t>clas</a:t>
            </a:r>
            <a:r>
              <a:rPr sz="1400" spc="5" dirty="0">
                <a:latin typeface="Rockwell"/>
                <a:cs typeface="Rockwell"/>
              </a:rPr>
              <a:t>s</a:t>
            </a:r>
            <a:r>
              <a:rPr sz="1400" dirty="0">
                <a:latin typeface="Rockwell"/>
                <a:cs typeface="Rockwell"/>
              </a:rPr>
              <a:t>=</a:t>
            </a:r>
            <a:r>
              <a:rPr sz="1400" spc="5" dirty="0">
                <a:latin typeface="Rockwell"/>
                <a:cs typeface="Rockwell"/>
              </a:rPr>
              <a:t>“</a:t>
            </a:r>
            <a:r>
              <a:rPr sz="1400" dirty="0"/>
              <a:t>g</a:t>
            </a:r>
            <a:r>
              <a:rPr sz="1400" spc="-30" dirty="0"/>
              <a:t>l</a:t>
            </a:r>
            <a:r>
              <a:rPr sz="1400" dirty="0"/>
              <a:t>yphi</a:t>
            </a:r>
            <a:r>
              <a:rPr sz="1400" spc="-15" dirty="0"/>
              <a:t>c</a:t>
            </a:r>
            <a:r>
              <a:rPr sz="1400" spc="-5" dirty="0"/>
              <a:t>o</a:t>
            </a:r>
            <a:r>
              <a:rPr sz="1400" dirty="0"/>
              <a:t>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C000"/>
                </a:solidFill>
              </a:rPr>
              <a:t>g</a:t>
            </a:r>
            <a:r>
              <a:rPr sz="1400" spc="-30" dirty="0">
                <a:solidFill>
                  <a:srgbClr val="FFC000"/>
                </a:solidFill>
              </a:rPr>
              <a:t>l</a:t>
            </a:r>
            <a:r>
              <a:rPr sz="1400" dirty="0">
                <a:solidFill>
                  <a:srgbClr val="FFC000"/>
                </a:solidFill>
              </a:rPr>
              <a:t>yphico</a:t>
            </a:r>
            <a:r>
              <a:rPr sz="1400" spc="-5" dirty="0">
                <a:solidFill>
                  <a:srgbClr val="FFC000"/>
                </a:solidFill>
              </a:rPr>
              <a:t>n-</a:t>
            </a:r>
            <a:r>
              <a:rPr sz="1400" dirty="0">
                <a:solidFill>
                  <a:srgbClr val="FFC000"/>
                </a:solidFill>
              </a:rPr>
              <a:t>s</a:t>
            </a:r>
            <a:r>
              <a:rPr sz="1400" spc="-5" dirty="0">
                <a:solidFill>
                  <a:srgbClr val="FFC000"/>
                </a:solidFill>
              </a:rPr>
              <a:t>ea</a:t>
            </a:r>
            <a:r>
              <a:rPr sz="1400" spc="-60" dirty="0">
                <a:solidFill>
                  <a:srgbClr val="FFC000"/>
                </a:solidFill>
              </a:rPr>
              <a:t>r</a:t>
            </a:r>
            <a:r>
              <a:rPr sz="1400" dirty="0">
                <a:solidFill>
                  <a:srgbClr val="FFC000"/>
                </a:solidFill>
              </a:rPr>
              <a:t>ch</a:t>
            </a:r>
            <a:r>
              <a:rPr sz="1400" spc="-15" dirty="0">
                <a:latin typeface="Rockwell"/>
                <a:cs typeface="Rockwell"/>
              </a:rPr>
              <a:t>”</a:t>
            </a:r>
            <a:r>
              <a:rPr sz="1400" dirty="0">
                <a:latin typeface="Rockwell"/>
                <a:cs typeface="Rockwell"/>
              </a:rPr>
              <a:t>&gt;&lt;</a:t>
            </a:r>
            <a:r>
              <a:rPr sz="1400" spc="-5" dirty="0">
                <a:latin typeface="Rockwell"/>
                <a:cs typeface="Rockwell"/>
              </a:rPr>
              <a:t>/</a:t>
            </a:r>
            <a:r>
              <a:rPr sz="1400" spc="-10" dirty="0"/>
              <a:t>s</a:t>
            </a:r>
            <a:r>
              <a:rPr sz="1400" dirty="0"/>
              <a:t>pa</a:t>
            </a:r>
            <a:r>
              <a:rPr sz="1400" spc="-20" dirty="0"/>
              <a:t>n</a:t>
            </a:r>
            <a:r>
              <a:rPr sz="1400" dirty="0"/>
              <a:t>&gt;</a:t>
            </a:r>
            <a:endParaRPr sz="1400">
              <a:latin typeface="Rockwell"/>
              <a:cs typeface="Rockwell"/>
            </a:endParaRPr>
          </a:p>
          <a:p>
            <a:pPr marL="104139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latin typeface="Rockwell"/>
                <a:cs typeface="Rockwell"/>
              </a:rPr>
              <a:t>&lt;span</a:t>
            </a:r>
            <a:r>
              <a:rPr sz="1400" spc="-30" dirty="0">
                <a:latin typeface="Rockwell"/>
                <a:cs typeface="Rockwell"/>
              </a:rPr>
              <a:t> </a:t>
            </a:r>
            <a:r>
              <a:rPr sz="1400" dirty="0">
                <a:latin typeface="Rockwell"/>
                <a:cs typeface="Rockwell"/>
              </a:rPr>
              <a:t>clas</a:t>
            </a:r>
            <a:r>
              <a:rPr sz="1400" spc="5" dirty="0">
                <a:latin typeface="Rockwell"/>
                <a:cs typeface="Rockwell"/>
              </a:rPr>
              <a:t>s</a:t>
            </a:r>
            <a:r>
              <a:rPr sz="1400" dirty="0">
                <a:latin typeface="Rockwell"/>
                <a:cs typeface="Rockwell"/>
              </a:rPr>
              <a:t>=</a:t>
            </a:r>
            <a:r>
              <a:rPr sz="1400" spc="5" dirty="0">
                <a:latin typeface="Rockwell"/>
                <a:cs typeface="Rockwell"/>
              </a:rPr>
              <a:t>“</a:t>
            </a:r>
            <a:r>
              <a:rPr sz="1400" dirty="0"/>
              <a:t>g</a:t>
            </a:r>
            <a:r>
              <a:rPr sz="1400" spc="-30" dirty="0"/>
              <a:t>l</a:t>
            </a:r>
            <a:r>
              <a:rPr sz="1400" dirty="0"/>
              <a:t>yphi</a:t>
            </a:r>
            <a:r>
              <a:rPr sz="1400" spc="-15" dirty="0"/>
              <a:t>c</a:t>
            </a:r>
            <a:r>
              <a:rPr sz="1400" spc="-5" dirty="0"/>
              <a:t>o</a:t>
            </a:r>
            <a:r>
              <a:rPr sz="1400" dirty="0"/>
              <a:t>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C000"/>
                </a:solidFill>
              </a:rPr>
              <a:t>g</a:t>
            </a:r>
            <a:r>
              <a:rPr sz="1400" spc="-30" dirty="0">
                <a:solidFill>
                  <a:srgbClr val="FFC000"/>
                </a:solidFill>
              </a:rPr>
              <a:t>l</a:t>
            </a:r>
            <a:r>
              <a:rPr sz="1400" dirty="0">
                <a:solidFill>
                  <a:srgbClr val="FFC000"/>
                </a:solidFill>
              </a:rPr>
              <a:t>yphico</a:t>
            </a:r>
            <a:r>
              <a:rPr sz="1400" spc="-5" dirty="0">
                <a:solidFill>
                  <a:srgbClr val="FFC000"/>
                </a:solidFill>
              </a:rPr>
              <a:t>n-que</a:t>
            </a:r>
            <a:r>
              <a:rPr sz="1400" spc="5" dirty="0">
                <a:solidFill>
                  <a:srgbClr val="FFC000"/>
                </a:solidFill>
              </a:rPr>
              <a:t>s</a:t>
            </a:r>
            <a:r>
              <a:rPr sz="1400" dirty="0">
                <a:solidFill>
                  <a:srgbClr val="FFC000"/>
                </a:solidFill>
              </a:rPr>
              <a:t>t</a:t>
            </a:r>
            <a:r>
              <a:rPr sz="1400" spc="-10" dirty="0">
                <a:solidFill>
                  <a:srgbClr val="FFC000"/>
                </a:solidFill>
              </a:rPr>
              <a:t>i</a:t>
            </a:r>
            <a:r>
              <a:rPr sz="1400" spc="-5" dirty="0">
                <a:solidFill>
                  <a:srgbClr val="FFC000"/>
                </a:solidFill>
              </a:rPr>
              <a:t>on-</a:t>
            </a:r>
            <a:r>
              <a:rPr sz="1400" dirty="0">
                <a:solidFill>
                  <a:srgbClr val="FFC000"/>
                </a:solidFill>
              </a:rPr>
              <a:t>sig</a:t>
            </a:r>
            <a:r>
              <a:rPr sz="1400" spc="-5" dirty="0">
                <a:solidFill>
                  <a:srgbClr val="FFC000"/>
                </a:solidFill>
              </a:rPr>
              <a:t>n</a:t>
            </a:r>
            <a:r>
              <a:rPr sz="1400" dirty="0">
                <a:latin typeface="Rockwell"/>
                <a:cs typeface="Rockwell"/>
              </a:rPr>
              <a:t>”&gt;&lt;</a:t>
            </a:r>
            <a:r>
              <a:rPr sz="1400" spc="-5" dirty="0">
                <a:latin typeface="Rockwell"/>
                <a:cs typeface="Rockwell"/>
              </a:rPr>
              <a:t>/</a:t>
            </a:r>
            <a:r>
              <a:rPr sz="1400" spc="-10" dirty="0"/>
              <a:t>s</a:t>
            </a:r>
            <a:r>
              <a:rPr sz="1400" dirty="0"/>
              <a:t>p</a:t>
            </a:r>
            <a:r>
              <a:rPr sz="1400" spc="-15" dirty="0"/>
              <a:t>a</a:t>
            </a:r>
            <a:r>
              <a:rPr sz="1400" dirty="0"/>
              <a:t>n&gt;</a:t>
            </a:r>
            <a:endParaRPr sz="1400">
              <a:latin typeface="Rockwell"/>
              <a:cs typeface="Rockwell"/>
            </a:endParaRPr>
          </a:p>
          <a:p>
            <a:pPr marL="104139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latin typeface="Rockwell"/>
                <a:cs typeface="Rockwell"/>
              </a:rPr>
              <a:t>&lt;span</a:t>
            </a:r>
            <a:r>
              <a:rPr sz="1400" spc="-30" dirty="0">
                <a:latin typeface="Rockwell"/>
                <a:cs typeface="Rockwell"/>
              </a:rPr>
              <a:t> </a:t>
            </a:r>
            <a:r>
              <a:rPr sz="1400" dirty="0">
                <a:latin typeface="Rockwell"/>
                <a:cs typeface="Rockwell"/>
              </a:rPr>
              <a:t>clas</a:t>
            </a:r>
            <a:r>
              <a:rPr sz="1400" spc="5" dirty="0">
                <a:latin typeface="Rockwell"/>
                <a:cs typeface="Rockwell"/>
              </a:rPr>
              <a:t>s</a:t>
            </a:r>
            <a:r>
              <a:rPr sz="1400" dirty="0">
                <a:latin typeface="Rockwell"/>
                <a:cs typeface="Rockwell"/>
              </a:rPr>
              <a:t>=</a:t>
            </a:r>
            <a:r>
              <a:rPr sz="1400" spc="5" dirty="0">
                <a:latin typeface="Rockwell"/>
                <a:cs typeface="Rockwell"/>
              </a:rPr>
              <a:t>“</a:t>
            </a:r>
            <a:r>
              <a:rPr sz="1400" dirty="0"/>
              <a:t>g</a:t>
            </a:r>
            <a:r>
              <a:rPr sz="1400" spc="-30" dirty="0"/>
              <a:t>l</a:t>
            </a:r>
            <a:r>
              <a:rPr sz="1400" dirty="0"/>
              <a:t>yphi</a:t>
            </a:r>
            <a:r>
              <a:rPr sz="1400" spc="-15" dirty="0"/>
              <a:t>c</a:t>
            </a:r>
            <a:r>
              <a:rPr sz="1400" spc="-5" dirty="0"/>
              <a:t>o</a:t>
            </a:r>
            <a:r>
              <a:rPr sz="1400" dirty="0"/>
              <a:t>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C000"/>
                </a:solidFill>
              </a:rPr>
              <a:t>g</a:t>
            </a:r>
            <a:r>
              <a:rPr sz="1400" spc="-30" dirty="0">
                <a:solidFill>
                  <a:srgbClr val="FFC000"/>
                </a:solidFill>
              </a:rPr>
              <a:t>l</a:t>
            </a:r>
            <a:r>
              <a:rPr sz="1400" dirty="0">
                <a:solidFill>
                  <a:srgbClr val="FFC000"/>
                </a:solidFill>
              </a:rPr>
              <a:t>yphico</a:t>
            </a:r>
            <a:r>
              <a:rPr sz="1400" spc="-5" dirty="0">
                <a:solidFill>
                  <a:srgbClr val="FFC000"/>
                </a:solidFill>
              </a:rPr>
              <a:t>n-</a:t>
            </a:r>
            <a:r>
              <a:rPr sz="1400" spc="-70" dirty="0">
                <a:solidFill>
                  <a:srgbClr val="FFC000"/>
                </a:solidFill>
              </a:rPr>
              <a:t>r</a:t>
            </a:r>
            <a:r>
              <a:rPr sz="1400" spc="-5" dirty="0">
                <a:solidFill>
                  <a:srgbClr val="FFC000"/>
                </a:solidFill>
              </a:rPr>
              <a:t>em</a:t>
            </a:r>
            <a:r>
              <a:rPr sz="1400" spc="-65" dirty="0">
                <a:solidFill>
                  <a:srgbClr val="FFC000"/>
                </a:solidFill>
              </a:rPr>
              <a:t>o</a:t>
            </a:r>
            <a:r>
              <a:rPr sz="1400" spc="-45" dirty="0">
                <a:solidFill>
                  <a:srgbClr val="FFC000"/>
                </a:solidFill>
              </a:rPr>
              <a:t>v</a:t>
            </a:r>
            <a:r>
              <a:rPr sz="1400" spc="-5" dirty="0">
                <a:solidFill>
                  <a:srgbClr val="FFC000"/>
                </a:solidFill>
              </a:rPr>
              <a:t>e</a:t>
            </a:r>
            <a:r>
              <a:rPr sz="1400" dirty="0">
                <a:latin typeface="Rockwell"/>
                <a:cs typeface="Rockwell"/>
              </a:rPr>
              <a:t>”&gt;&lt;</a:t>
            </a:r>
            <a:r>
              <a:rPr sz="1400" spc="-5" dirty="0">
                <a:latin typeface="Rockwell"/>
                <a:cs typeface="Rockwell"/>
              </a:rPr>
              <a:t>/</a:t>
            </a:r>
            <a:r>
              <a:rPr sz="1400" dirty="0"/>
              <a:t>spa</a:t>
            </a:r>
            <a:r>
              <a:rPr sz="1400" spc="-5" dirty="0"/>
              <a:t>n</a:t>
            </a:r>
            <a:r>
              <a:rPr sz="1400" dirty="0"/>
              <a:t>&gt;</a:t>
            </a:r>
            <a:endParaRPr sz="1400">
              <a:latin typeface="Rockwell"/>
              <a:cs typeface="Rockwell"/>
            </a:endParaRPr>
          </a:p>
          <a:p>
            <a:pPr marL="104139">
              <a:lnSpc>
                <a:spcPct val="100000"/>
              </a:lnSpc>
              <a:spcBef>
                <a:spcPts val="1230"/>
              </a:spcBef>
            </a:pPr>
            <a:r>
              <a:rPr spc="-25" dirty="0"/>
              <a:t>D</a:t>
            </a:r>
            <a:r>
              <a:rPr spc="-130" dirty="0"/>
              <a:t>r</a:t>
            </a:r>
            <a:r>
              <a:rPr spc="-25" dirty="0"/>
              <a:t>op</a:t>
            </a:r>
            <a:r>
              <a:rPr spc="-15" dirty="0"/>
              <a:t>d</a:t>
            </a:r>
            <a:r>
              <a:rPr spc="-140" dirty="0"/>
              <a:t>o</a:t>
            </a:r>
            <a:r>
              <a:rPr spc="-20" dirty="0"/>
              <a:t>wns</a:t>
            </a:r>
          </a:p>
        </p:txBody>
      </p:sp>
      <p:sp>
        <p:nvSpPr>
          <p:cNvPr id="55" name="object 55"/>
          <p:cNvSpPr/>
          <p:nvPr/>
        </p:nvSpPr>
        <p:spPr>
          <a:xfrm>
            <a:off x="3707891" y="2290642"/>
            <a:ext cx="4752472" cy="5044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74554" y="4653140"/>
            <a:ext cx="2019300" cy="1704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710937" y="6530009"/>
            <a:ext cx="3549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Rockwell"/>
                <a:cs typeface="Rockwell"/>
              </a:rPr>
              <a:t>10</a:t>
            </a:r>
            <a:endParaRPr sz="2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6152" y="446531"/>
            <a:ext cx="4012692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>
              <a:lnSpc>
                <a:spcPct val="100000"/>
              </a:lnSpc>
            </a:pPr>
            <a:r>
              <a:rPr dirty="0"/>
              <a:t>Compo</a:t>
            </a:r>
            <a:r>
              <a:rPr spc="-30" dirty="0"/>
              <a:t>n</a:t>
            </a:r>
            <a:r>
              <a:rPr spc="-5" dirty="0"/>
              <a:t>ents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2813304"/>
            <a:ext cx="346100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8311" y="2813304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" y="3401567"/>
            <a:ext cx="1828800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6107" y="3401567"/>
            <a:ext cx="557783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700" y="3989832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700" y="4578096"/>
            <a:ext cx="847344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4651" y="4578096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4373" y="2974220"/>
            <a:ext cx="3015615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900"/>
              </a:lnSpc>
            </a:pP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But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D</a:t>
            </a:r>
            <a:r>
              <a:rPr sz="2800" spc="-12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p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d</a:t>
            </a:r>
            <a:r>
              <a:rPr sz="2800" spc="-130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w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ns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2800" spc="-65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vbars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922" y="4688802"/>
            <a:ext cx="8482965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">
              <a:lnSpc>
                <a:spcPct val="100000"/>
              </a:lnSpc>
            </a:pP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:w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9660" y="1874139"/>
            <a:ext cx="1943100" cy="1266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8945" y="3646170"/>
            <a:ext cx="5524500" cy="771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922" y="4688802"/>
            <a:ext cx="8482584" cy="16925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5"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6152" y="446531"/>
            <a:ext cx="4012692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>
              <a:lnSpc>
                <a:spcPct val="100000"/>
              </a:lnSpc>
            </a:pPr>
            <a:r>
              <a:rPr dirty="0"/>
              <a:t>Compo</a:t>
            </a:r>
            <a:r>
              <a:rPr spc="-30" dirty="0"/>
              <a:t>n</a:t>
            </a:r>
            <a:r>
              <a:rPr spc="-5" dirty="0"/>
              <a:t>ents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2519172"/>
            <a:ext cx="1543812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1119" y="2519172"/>
            <a:ext cx="557783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" y="3107435"/>
            <a:ext cx="144932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6632" y="3107435"/>
            <a:ext cx="557783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700" y="3695700"/>
            <a:ext cx="2711196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504" y="3695700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4283964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700" y="4872228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4373" y="2680088"/>
            <a:ext cx="2266315" cy="155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Lab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els</a:t>
            </a:r>
            <a:endParaRPr sz="28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Ale</a:t>
            </a:r>
            <a:r>
              <a:rPr sz="2800" spc="2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ts</a:t>
            </a:r>
            <a:endParaRPr sz="28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P</a:t>
            </a:r>
            <a:r>
              <a:rPr sz="2800" spc="-120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g</a:t>
            </a:r>
            <a:r>
              <a:rPr sz="2800" spc="-16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rs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23884" y="1556759"/>
            <a:ext cx="4464557" cy="11665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27403" y="2852927"/>
            <a:ext cx="385764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3284918"/>
            <a:ext cx="3645408" cy="70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88008" y="4149028"/>
            <a:ext cx="3336401" cy="5385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34614" y="4869167"/>
            <a:ext cx="6243066" cy="862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072" y="6039535"/>
            <a:ext cx="8724656" cy="3852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5"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1559" y="446531"/>
            <a:ext cx="4177284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3925">
              <a:lnSpc>
                <a:spcPct val="100000"/>
              </a:lnSpc>
            </a:pPr>
            <a:r>
              <a:rPr dirty="0"/>
              <a:t>Compome</a:t>
            </a:r>
            <a:r>
              <a:rPr spc="-35" dirty="0"/>
              <a:t>n</a:t>
            </a:r>
            <a:r>
              <a:rPr dirty="0"/>
              <a:t>ts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3401567"/>
            <a:ext cx="1190244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7552" y="3401567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" y="3989832"/>
            <a:ext cx="1530095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7403" y="3989832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4373" y="3562866"/>
            <a:ext cx="1084580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900"/>
              </a:lnSpc>
            </a:pP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Lists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Rockwell"/>
                <a:cs typeface="Rockwell"/>
              </a:rPr>
              <a:t>P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anels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916" y="1503029"/>
            <a:ext cx="3371484" cy="18722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8692" y="3520187"/>
            <a:ext cx="5953871" cy="675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5252" y="4337127"/>
            <a:ext cx="6120627" cy="22915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5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4915" y="446531"/>
            <a:ext cx="3233928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76900">
              <a:lnSpc>
                <a:spcPct val="100000"/>
              </a:lnSpc>
            </a:pPr>
            <a:r>
              <a:rPr spc="-155" dirty="0"/>
              <a:t>J</a:t>
            </a:r>
            <a:r>
              <a:rPr spc="-85" dirty="0"/>
              <a:t>a</a:t>
            </a:r>
            <a:r>
              <a:rPr spc="-75" dirty="0"/>
              <a:t>v</a:t>
            </a:r>
            <a:r>
              <a:rPr dirty="0"/>
              <a:t>asc</a:t>
            </a:r>
            <a:r>
              <a:rPr spc="65" dirty="0"/>
              <a:t>r</a:t>
            </a:r>
            <a:r>
              <a:rPr dirty="0"/>
              <a:t>ipt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2813304"/>
            <a:ext cx="3441191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8500" y="2813304"/>
            <a:ext cx="647700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6808" y="2813304"/>
            <a:ext cx="55778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5200" y="2813304"/>
            <a:ext cx="3779519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5328" y="2813304"/>
            <a:ext cx="557783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700" y="3401567"/>
            <a:ext cx="4568952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6259" y="3401567"/>
            <a:ext cx="647700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4567" y="3401567"/>
            <a:ext cx="557784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959" y="3401567"/>
            <a:ext cx="3689603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53171" y="3401567"/>
            <a:ext cx="557783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700" y="3989832"/>
            <a:ext cx="1988820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6127" y="3989832"/>
            <a:ext cx="2625852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42588" y="3989832"/>
            <a:ext cx="55778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700" y="4578096"/>
            <a:ext cx="1383791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1100" y="4578096"/>
            <a:ext cx="647700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9408" y="4578096"/>
            <a:ext cx="557783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7800" y="4578096"/>
            <a:ext cx="7088124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6531" y="4578096"/>
            <a:ext cx="557783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9786" rIns="0" bIns="0" rtlCol="0">
            <a:spAutoFit/>
          </a:bodyPr>
          <a:lstStyle/>
          <a:p>
            <a:pPr marL="104139" marR="215900">
              <a:lnSpc>
                <a:spcPct val="137900"/>
              </a:lnSpc>
            </a:pPr>
            <a:r>
              <a:rPr spc="-25" dirty="0"/>
              <a:t>Mo</a:t>
            </a:r>
            <a:r>
              <a:rPr spc="-15" dirty="0"/>
              <a:t>d</a:t>
            </a:r>
            <a:r>
              <a:rPr spc="-20" dirty="0"/>
              <a:t>el</a:t>
            </a:r>
            <a:r>
              <a:rPr spc="-10" dirty="0"/>
              <a:t>s</a:t>
            </a:r>
            <a:r>
              <a:rPr spc="-20" dirty="0"/>
              <a:t>(mo</a:t>
            </a:r>
            <a:r>
              <a:rPr spc="-15" dirty="0"/>
              <a:t>d</a:t>
            </a:r>
            <a:r>
              <a:rPr spc="-20" dirty="0"/>
              <a:t>el.js</a:t>
            </a:r>
            <a:r>
              <a:rPr spc="-15" dirty="0"/>
              <a:t>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Rockwell"/>
                <a:cs typeface="Rockwell"/>
              </a:rPr>
              <a:t>–</a:t>
            </a:r>
            <a:r>
              <a:rPr dirty="0">
                <a:latin typeface="Rockwell"/>
                <a:cs typeface="Rockwell"/>
              </a:rPr>
              <a:t> </a:t>
            </a:r>
            <a:r>
              <a:rPr spc="-20" dirty="0"/>
              <a:t>p</a:t>
            </a:r>
            <a:r>
              <a:rPr spc="-15" dirty="0"/>
              <a:t>o</a:t>
            </a:r>
            <a:r>
              <a:rPr spc="-20" dirty="0"/>
              <a:t>pup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/>
              <a:t>mes</a:t>
            </a:r>
            <a:r>
              <a:rPr spc="-10" dirty="0"/>
              <a:t>s</a:t>
            </a:r>
            <a:r>
              <a:rPr spc="-15" dirty="0"/>
              <a:t>a</a:t>
            </a:r>
            <a:r>
              <a:rPr spc="-75" dirty="0"/>
              <a:t>g</a:t>
            </a:r>
            <a:r>
              <a:rPr spc="-20" dirty="0"/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125" dirty="0"/>
              <a:t>o</a:t>
            </a:r>
            <a:r>
              <a:rPr spc="-20" dirty="0"/>
              <a:t>x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/>
              <a:t>D</a:t>
            </a:r>
            <a:r>
              <a:rPr spc="-125" dirty="0"/>
              <a:t>r</a:t>
            </a:r>
            <a:r>
              <a:rPr spc="-25" dirty="0"/>
              <a:t>o</a:t>
            </a:r>
            <a:r>
              <a:rPr spc="-15" dirty="0"/>
              <a:t>p</a:t>
            </a:r>
            <a:r>
              <a:rPr spc="-20" dirty="0"/>
              <a:t>d</a:t>
            </a:r>
            <a:r>
              <a:rPr spc="-130" dirty="0"/>
              <a:t>o</a:t>
            </a:r>
            <a:r>
              <a:rPr spc="-25" dirty="0"/>
              <a:t>w</a:t>
            </a:r>
            <a:r>
              <a:rPr spc="-15" dirty="0"/>
              <a:t>n(d</a:t>
            </a:r>
            <a:r>
              <a:rPr spc="-125" dirty="0"/>
              <a:t>r</a:t>
            </a:r>
            <a:r>
              <a:rPr spc="-25" dirty="0"/>
              <a:t>op</a:t>
            </a:r>
            <a:r>
              <a:rPr spc="-30" dirty="0"/>
              <a:t>d</a:t>
            </a:r>
            <a:r>
              <a:rPr spc="-150" dirty="0"/>
              <a:t>o</a:t>
            </a:r>
            <a:r>
              <a:rPr spc="-25" dirty="0"/>
              <a:t>w</a:t>
            </a:r>
            <a:r>
              <a:rPr spc="-15" dirty="0"/>
              <a:t>n</a:t>
            </a:r>
            <a:r>
              <a:rPr spc="-10" dirty="0"/>
              <a:t>.</a:t>
            </a:r>
            <a:r>
              <a:rPr spc="-25" dirty="0"/>
              <a:t>j</a:t>
            </a:r>
            <a:r>
              <a:rPr spc="-15" dirty="0"/>
              <a:t>s)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Rockwell"/>
                <a:cs typeface="Rockwell"/>
              </a:rPr>
              <a:t>–</a:t>
            </a:r>
            <a:r>
              <a:rPr dirty="0">
                <a:latin typeface="Rockwell"/>
                <a:cs typeface="Rockwell"/>
              </a:rPr>
              <a:t> </a:t>
            </a:r>
            <a:r>
              <a:rPr spc="45" dirty="0"/>
              <a:t>f</a:t>
            </a:r>
            <a:r>
              <a:rPr spc="-25" dirty="0"/>
              <a:t>o</a:t>
            </a:r>
            <a:r>
              <a:rPr spc="-15" dirty="0"/>
              <a:t>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spc="-125" dirty="0"/>
              <a:t>r</a:t>
            </a:r>
            <a:r>
              <a:rPr spc="-25" dirty="0"/>
              <a:t>o</a:t>
            </a:r>
            <a:r>
              <a:rPr spc="-15" dirty="0"/>
              <a:t>p</a:t>
            </a:r>
            <a:r>
              <a:rPr spc="-20" dirty="0"/>
              <a:t>d</a:t>
            </a:r>
            <a:r>
              <a:rPr spc="-130" dirty="0"/>
              <a:t>o</a:t>
            </a:r>
            <a:r>
              <a:rPr spc="-20" dirty="0"/>
              <a:t>wn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30" dirty="0"/>
              <a:t>m</a:t>
            </a:r>
            <a:r>
              <a:rPr spc="-15" dirty="0"/>
              <a:t>e</a:t>
            </a:r>
            <a:r>
              <a:rPr spc="-40" dirty="0"/>
              <a:t>n</a:t>
            </a:r>
            <a:r>
              <a:rPr spc="-20" dirty="0"/>
              <a:t>u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0000"/>
                </a:solidFill>
              </a:rPr>
              <a:t>Sc</a:t>
            </a:r>
            <a:r>
              <a:rPr spc="-130" dirty="0">
                <a:solidFill>
                  <a:srgbClr val="FF0000"/>
                </a:solidFill>
              </a:rPr>
              <a:t>r</a:t>
            </a:r>
            <a:r>
              <a:rPr spc="-20" dirty="0">
                <a:solidFill>
                  <a:srgbClr val="FF0000"/>
                </a:solidFill>
              </a:rPr>
              <a:t>ollS</a:t>
            </a:r>
            <a:r>
              <a:rPr spc="-90" dirty="0">
                <a:solidFill>
                  <a:srgbClr val="FF0000"/>
                </a:solidFill>
              </a:rPr>
              <a:t>p</a:t>
            </a:r>
            <a:r>
              <a:rPr spc="-20" dirty="0">
                <a:solidFill>
                  <a:srgbClr val="FF0000"/>
                </a:solidFill>
              </a:rPr>
              <a:t>y</a:t>
            </a:r>
            <a:r>
              <a:rPr spc="-15" dirty="0"/>
              <a:t>(sc</a:t>
            </a:r>
            <a:r>
              <a:rPr spc="-130" dirty="0"/>
              <a:t>r</a:t>
            </a:r>
            <a:r>
              <a:rPr spc="-20" dirty="0"/>
              <a:t>oll</a:t>
            </a:r>
            <a:r>
              <a:rPr spc="-10" dirty="0"/>
              <a:t>s</a:t>
            </a:r>
            <a:r>
              <a:rPr spc="-100" dirty="0"/>
              <a:t>p</a:t>
            </a:r>
            <a:r>
              <a:rPr spc="-300" dirty="0"/>
              <a:t>y</a:t>
            </a:r>
            <a:r>
              <a:rPr spc="-10" dirty="0"/>
              <a:t>.js)</a:t>
            </a:r>
          </a:p>
          <a:p>
            <a:pPr marL="1017905">
              <a:lnSpc>
                <a:spcPct val="100000"/>
              </a:lnSpc>
              <a:spcBef>
                <a:spcPts val="1270"/>
              </a:spcBef>
            </a:pPr>
            <a:r>
              <a:rPr spc="-15" dirty="0">
                <a:latin typeface="Rockwell"/>
                <a:cs typeface="Rockwell"/>
              </a:rPr>
              <a:t>–</a:t>
            </a:r>
            <a:r>
              <a:rPr spc="5" dirty="0">
                <a:latin typeface="Rockwell"/>
                <a:cs typeface="Rockwell"/>
              </a:rPr>
              <a:t> </a:t>
            </a:r>
            <a:r>
              <a:rPr spc="-20" dirty="0"/>
              <a:t>autom</a:t>
            </a:r>
            <a:r>
              <a:rPr spc="-10" dirty="0"/>
              <a:t>ati</a:t>
            </a:r>
            <a:r>
              <a:rPr spc="-25" dirty="0"/>
              <a:t>c</a:t>
            </a:r>
            <a:r>
              <a:rPr spc="-15" dirty="0"/>
              <a:t>al</a:t>
            </a:r>
            <a:r>
              <a:rPr spc="-70" dirty="0"/>
              <a:t>l</a:t>
            </a:r>
            <a:r>
              <a:rPr spc="-20" dirty="0"/>
              <a:t>y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20" dirty="0"/>
              <a:t>upd</a:t>
            </a:r>
            <a:r>
              <a:rPr spc="-10" dirty="0"/>
              <a:t>a</a:t>
            </a:r>
            <a:r>
              <a:rPr spc="-15" dirty="0"/>
              <a:t>ting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/>
              <a:t>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sc</a:t>
            </a:r>
            <a:r>
              <a:rPr spc="-130" dirty="0"/>
              <a:t>r</a:t>
            </a:r>
            <a:r>
              <a:rPr spc="-20" dirty="0"/>
              <a:t>ol</a:t>
            </a:r>
            <a:r>
              <a:rPr spc="-10" dirty="0"/>
              <a:t>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15" dirty="0"/>
              <a:t>osition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5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4915" y="446531"/>
            <a:ext cx="3233928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76900">
              <a:lnSpc>
                <a:spcPct val="100000"/>
              </a:lnSpc>
            </a:pPr>
            <a:r>
              <a:rPr spc="-155" dirty="0"/>
              <a:t>J</a:t>
            </a:r>
            <a:r>
              <a:rPr spc="-85" dirty="0"/>
              <a:t>a</a:t>
            </a:r>
            <a:r>
              <a:rPr spc="-75" dirty="0"/>
              <a:t>v</a:t>
            </a:r>
            <a:r>
              <a:rPr dirty="0"/>
              <a:t>asc</a:t>
            </a:r>
            <a:r>
              <a:rPr spc="65" dirty="0"/>
              <a:t>r</a:t>
            </a:r>
            <a:r>
              <a:rPr dirty="0"/>
              <a:t>ipt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2813304"/>
            <a:ext cx="1760220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7527" y="2813304"/>
            <a:ext cx="222961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7747" y="2813304"/>
            <a:ext cx="647700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6055" y="2813304"/>
            <a:ext cx="557784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4447" y="2813304"/>
            <a:ext cx="4779263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4319" y="2813304"/>
            <a:ext cx="557783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3401567"/>
            <a:ext cx="1978152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5460" y="3401567"/>
            <a:ext cx="2540508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6576" y="3401567"/>
            <a:ext cx="647700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4884" y="3401567"/>
            <a:ext cx="557784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3276" y="3401567"/>
            <a:ext cx="3819143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3028" y="3401567"/>
            <a:ext cx="557783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700" y="3989832"/>
            <a:ext cx="1661159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8467" y="3989832"/>
            <a:ext cx="2246376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5451" y="3989832"/>
            <a:ext cx="647700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3759" y="3989832"/>
            <a:ext cx="557784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02152" y="3989832"/>
            <a:ext cx="3247644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80403" y="3989832"/>
            <a:ext cx="557783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700" y="4578096"/>
            <a:ext cx="557784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9786" rIns="0" bIns="0" rtlCol="0">
            <a:spAutoFit/>
          </a:bodyPr>
          <a:lstStyle/>
          <a:p>
            <a:pPr marL="104139" marR="5080">
              <a:lnSpc>
                <a:spcPct val="137900"/>
              </a:lnSpc>
            </a:pPr>
            <a:r>
              <a:rPr spc="-185" dirty="0">
                <a:solidFill>
                  <a:srgbClr val="00AF50"/>
                </a:solidFill>
              </a:rPr>
              <a:t>T</a:t>
            </a:r>
            <a:r>
              <a:rPr spc="-25" dirty="0">
                <a:solidFill>
                  <a:srgbClr val="00AF50"/>
                </a:solidFill>
              </a:rPr>
              <a:t>o</a:t>
            </a:r>
            <a:r>
              <a:rPr spc="-15" dirty="0">
                <a:solidFill>
                  <a:srgbClr val="00AF50"/>
                </a:solidFill>
              </a:rPr>
              <a:t>oltip</a:t>
            </a:r>
            <a:r>
              <a:rPr spc="-10" dirty="0">
                <a:solidFill>
                  <a:srgbClr val="00AF50"/>
                </a:solidFill>
              </a:rPr>
              <a:t>s</a:t>
            </a:r>
            <a:r>
              <a:rPr spc="-15" dirty="0"/>
              <a:t>(</a:t>
            </a:r>
            <a:r>
              <a:rPr spc="-20" dirty="0"/>
              <a:t>t</a:t>
            </a:r>
            <a:r>
              <a:rPr spc="-25" dirty="0"/>
              <a:t>o</a:t>
            </a:r>
            <a:r>
              <a:rPr spc="-15" dirty="0"/>
              <a:t>o</a:t>
            </a:r>
            <a:r>
              <a:rPr spc="-10" dirty="0"/>
              <a:t>lti</a:t>
            </a:r>
            <a:r>
              <a:rPr spc="-130" dirty="0"/>
              <a:t>p</a:t>
            </a:r>
            <a:r>
              <a:rPr spc="-10" dirty="0"/>
              <a:t>.js)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Rockwell"/>
                <a:cs typeface="Rockwell"/>
              </a:rPr>
              <a:t>–</a:t>
            </a:r>
            <a:r>
              <a:rPr dirty="0">
                <a:latin typeface="Rockwell"/>
                <a:cs typeface="Rockwell"/>
              </a:rPr>
              <a:t> </a:t>
            </a:r>
            <a:r>
              <a:rPr spc="-15" dirty="0"/>
              <a:t>sh</a:t>
            </a:r>
            <a:r>
              <a:rPr spc="-140" dirty="0"/>
              <a:t>o</a:t>
            </a:r>
            <a:r>
              <a:rPr spc="-25" dirty="0"/>
              <a:t>w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/>
              <a:t>tips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85" dirty="0"/>
              <a:t>w</a:t>
            </a:r>
            <a:r>
              <a:rPr spc="-25" dirty="0"/>
              <a:t>h</a:t>
            </a:r>
            <a:r>
              <a:rPr spc="-15" dirty="0"/>
              <a:t>e</a:t>
            </a:r>
            <a:r>
              <a:rPr spc="-20" dirty="0"/>
              <a:t>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/>
              <a:t>h</a:t>
            </a:r>
            <a:r>
              <a:rPr spc="-120" dirty="0"/>
              <a:t>o</a:t>
            </a:r>
            <a:r>
              <a:rPr spc="-100" dirty="0"/>
              <a:t>v</a:t>
            </a:r>
            <a:r>
              <a:rPr spc="-25" dirty="0"/>
              <a:t>e</a:t>
            </a:r>
            <a:r>
              <a:rPr spc="-15" dirty="0"/>
              <a:t>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25" dirty="0"/>
              <a:t>o</a:t>
            </a:r>
            <a:r>
              <a:rPr spc="-100" dirty="0"/>
              <a:t>v</a:t>
            </a:r>
            <a:r>
              <a:rPr spc="-20" dirty="0"/>
              <a:t>er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0" dirty="0">
                <a:solidFill>
                  <a:srgbClr val="00AF50"/>
                </a:solidFill>
              </a:rPr>
              <a:t>P</a:t>
            </a:r>
            <a:r>
              <a:rPr spc="-25" dirty="0">
                <a:solidFill>
                  <a:srgbClr val="00AF50"/>
                </a:solidFill>
              </a:rPr>
              <a:t>o</a:t>
            </a:r>
            <a:r>
              <a:rPr spc="-15" dirty="0">
                <a:solidFill>
                  <a:srgbClr val="00AF50"/>
                </a:solidFill>
              </a:rPr>
              <a:t>p</a:t>
            </a:r>
            <a:r>
              <a:rPr spc="-125" dirty="0">
                <a:solidFill>
                  <a:srgbClr val="00AF50"/>
                </a:solidFill>
              </a:rPr>
              <a:t>o</a:t>
            </a:r>
            <a:r>
              <a:rPr spc="-100" dirty="0">
                <a:solidFill>
                  <a:srgbClr val="00AF50"/>
                </a:solidFill>
              </a:rPr>
              <a:t>v</a:t>
            </a:r>
            <a:r>
              <a:rPr spc="-20" dirty="0">
                <a:solidFill>
                  <a:srgbClr val="00AF50"/>
                </a:solidFill>
              </a:rPr>
              <a:t>er</a:t>
            </a:r>
            <a:r>
              <a:rPr spc="-5" dirty="0">
                <a:solidFill>
                  <a:srgbClr val="00AF50"/>
                </a:solidFill>
              </a:rPr>
              <a:t>s</a:t>
            </a:r>
            <a:r>
              <a:rPr spc="-15" dirty="0"/>
              <a:t>(pop</a:t>
            </a:r>
            <a:r>
              <a:rPr spc="-140" dirty="0"/>
              <a:t>o</a:t>
            </a:r>
            <a:r>
              <a:rPr spc="-100" dirty="0"/>
              <a:t>v</a:t>
            </a:r>
            <a:r>
              <a:rPr spc="-25" dirty="0"/>
              <a:t>e</a:t>
            </a:r>
            <a:r>
              <a:rPr spc="-195" dirty="0"/>
              <a:t>r</a:t>
            </a:r>
            <a:r>
              <a:rPr spc="-10" dirty="0"/>
              <a:t>.js)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Rockwell"/>
                <a:cs typeface="Rockwell"/>
              </a:rPr>
              <a:t>–</a:t>
            </a:r>
            <a:r>
              <a:rPr dirty="0">
                <a:latin typeface="Rockwell"/>
                <a:cs typeface="Rockwell"/>
              </a:rPr>
              <a:t> </a:t>
            </a:r>
            <a:r>
              <a:rPr spc="-15" dirty="0"/>
              <a:t>sh</a:t>
            </a:r>
            <a:r>
              <a:rPr spc="-140" dirty="0"/>
              <a:t>o</a:t>
            </a:r>
            <a:r>
              <a:rPr spc="-25" dirty="0"/>
              <a:t>w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/>
              <a:t>tips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85" dirty="0"/>
              <a:t>w</a:t>
            </a:r>
            <a:r>
              <a:rPr spc="-25" dirty="0"/>
              <a:t>h</a:t>
            </a:r>
            <a:r>
              <a:rPr spc="-15" dirty="0"/>
              <a:t>e</a:t>
            </a:r>
            <a:r>
              <a:rPr spc="-20" dirty="0"/>
              <a:t>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cli</a:t>
            </a:r>
            <a:r>
              <a:rPr spc="-30" dirty="0"/>
              <a:t>c</a:t>
            </a:r>
            <a:r>
              <a:rPr spc="-20" dirty="0"/>
              <a:t>k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0AF50"/>
                </a:solidFill>
              </a:rPr>
              <a:t>But</a:t>
            </a:r>
            <a:r>
              <a:rPr spc="-20" dirty="0">
                <a:solidFill>
                  <a:srgbClr val="00AF50"/>
                </a:solidFill>
              </a:rPr>
              <a:t>t</a:t>
            </a:r>
            <a:r>
              <a:rPr spc="-25" dirty="0">
                <a:solidFill>
                  <a:srgbClr val="00AF50"/>
                </a:solidFill>
              </a:rPr>
              <a:t>o</a:t>
            </a:r>
            <a:r>
              <a:rPr spc="-10" dirty="0">
                <a:solidFill>
                  <a:srgbClr val="00AF50"/>
                </a:solidFill>
              </a:rPr>
              <a:t>ns</a:t>
            </a:r>
            <a:r>
              <a:rPr spc="-15" dirty="0"/>
              <a:t>(</a:t>
            </a:r>
            <a:r>
              <a:rPr spc="-45" dirty="0"/>
              <a:t>b</a:t>
            </a:r>
            <a:r>
              <a:rPr spc="-15" dirty="0"/>
              <a:t>ut</a:t>
            </a:r>
            <a:r>
              <a:rPr spc="-20" dirty="0"/>
              <a:t>t</a:t>
            </a:r>
            <a:r>
              <a:rPr spc="-25" dirty="0"/>
              <a:t>o</a:t>
            </a:r>
            <a:r>
              <a:rPr spc="-15" dirty="0"/>
              <a:t>n</a:t>
            </a:r>
            <a:r>
              <a:rPr spc="-10" dirty="0"/>
              <a:t>.js)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Rockwell"/>
                <a:cs typeface="Rockwell"/>
              </a:rPr>
              <a:t>–</a:t>
            </a:r>
            <a:r>
              <a:rPr dirty="0">
                <a:latin typeface="Rockwell"/>
                <a:cs typeface="Rockwell"/>
              </a:rPr>
              <a:t> </a:t>
            </a:r>
            <a:r>
              <a:rPr spc="-20" dirty="0"/>
              <a:t>Ch</a:t>
            </a:r>
            <a:r>
              <a:rPr spc="-15" dirty="0"/>
              <a:t>e</a:t>
            </a:r>
            <a:r>
              <a:rPr spc="-20" dirty="0"/>
              <a:t>ckb</a:t>
            </a:r>
            <a:r>
              <a:rPr spc="-120" dirty="0"/>
              <a:t>o</a:t>
            </a:r>
            <a:r>
              <a:rPr spc="-15" dirty="0"/>
              <a:t>x,</a:t>
            </a:r>
            <a:r>
              <a:rPr spc="-254" dirty="0">
                <a:latin typeface="Times New Roman"/>
                <a:cs typeface="Times New Roman"/>
              </a:rPr>
              <a:t> </a:t>
            </a:r>
            <a:r>
              <a:rPr spc="-20" dirty="0"/>
              <a:t>Ra</a:t>
            </a:r>
            <a:r>
              <a:rPr spc="-15" dirty="0"/>
              <a:t>dio</a:t>
            </a:r>
          </a:p>
        </p:txBody>
      </p:sp>
      <p:sp>
        <p:nvSpPr>
          <p:cNvPr id="29" name="object 29"/>
          <p:cNvSpPr/>
          <p:nvPr/>
        </p:nvSpPr>
        <p:spPr>
          <a:xfrm>
            <a:off x="3635898" y="4869155"/>
            <a:ext cx="4953000" cy="14573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5"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915" y="446531"/>
            <a:ext cx="3233928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" y="1240536"/>
            <a:ext cx="192938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6692" y="1240536"/>
            <a:ext cx="2558796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6096" y="1240536"/>
            <a:ext cx="647700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4403" y="1240536"/>
            <a:ext cx="557784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82796" y="1240536"/>
            <a:ext cx="3936491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9895" y="1240536"/>
            <a:ext cx="557783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00" y="1828800"/>
            <a:ext cx="557784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" y="2417064"/>
            <a:ext cx="557784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700" y="3005327"/>
            <a:ext cx="557784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700" y="3593591"/>
            <a:ext cx="557784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700" y="4181855"/>
            <a:ext cx="1937003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4311" y="4181855"/>
            <a:ext cx="2574036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8955" y="4181855"/>
            <a:ext cx="647700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7264" y="4181855"/>
            <a:ext cx="557784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05655" y="4181855"/>
            <a:ext cx="2097024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3288" y="4181855"/>
            <a:ext cx="557784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700" y="4770120"/>
            <a:ext cx="557784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700" y="5358384"/>
            <a:ext cx="557784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pc="-155" dirty="0"/>
              <a:t>J</a:t>
            </a:r>
            <a:r>
              <a:rPr spc="-85" dirty="0"/>
              <a:t>a</a:t>
            </a:r>
            <a:r>
              <a:rPr spc="-75" dirty="0"/>
              <a:t>v</a:t>
            </a:r>
            <a:r>
              <a:rPr dirty="0"/>
              <a:t>asc</a:t>
            </a:r>
            <a:r>
              <a:rPr spc="65" dirty="0"/>
              <a:t>r</a:t>
            </a:r>
            <a:r>
              <a:rPr dirty="0"/>
              <a:t>ipt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800" spc="-15" dirty="0">
                <a:solidFill>
                  <a:srgbClr val="00AF50"/>
                </a:solidFill>
              </a:rPr>
              <a:t>Collaps</a:t>
            </a:r>
            <a:r>
              <a:rPr sz="2800" spc="-10" dirty="0">
                <a:solidFill>
                  <a:srgbClr val="00AF50"/>
                </a:solidFill>
              </a:rPr>
              <a:t>e</a:t>
            </a:r>
            <a:r>
              <a:rPr sz="2800" spc="-15" dirty="0"/>
              <a:t>(</a:t>
            </a:r>
            <a:r>
              <a:rPr sz="2800" spc="-25" dirty="0"/>
              <a:t>c</a:t>
            </a:r>
            <a:r>
              <a:rPr sz="2800" spc="-20" dirty="0"/>
              <a:t>olla</a:t>
            </a:r>
            <a:r>
              <a:rPr sz="2800" spc="-10" dirty="0"/>
              <a:t>p</a:t>
            </a:r>
            <a:r>
              <a:rPr sz="2800" spc="-15" dirty="0"/>
              <a:t>s</a:t>
            </a:r>
            <a:r>
              <a:rPr sz="2800" spc="-75" dirty="0"/>
              <a:t>e</a:t>
            </a:r>
            <a:r>
              <a:rPr sz="2800" spc="-10" dirty="0"/>
              <a:t>.js)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Rockwell"/>
                <a:cs typeface="Rockwell"/>
              </a:rPr>
              <a:t>–</a:t>
            </a:r>
            <a:r>
              <a:rPr sz="2800" dirty="0">
                <a:latin typeface="Rockwell"/>
                <a:cs typeface="Rockwell"/>
              </a:rPr>
              <a:t> </a:t>
            </a:r>
            <a:r>
              <a:rPr sz="2800" spc="-15" dirty="0"/>
              <a:t>collap</a:t>
            </a:r>
            <a:r>
              <a:rPr sz="2800" spc="-10" dirty="0"/>
              <a:t>s</a:t>
            </a:r>
            <a:r>
              <a:rPr sz="2800" spc="-20" dirty="0"/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/>
              <a:t>com</a:t>
            </a:r>
            <a:r>
              <a:rPr sz="2800" spc="-15" dirty="0"/>
              <a:t>p</a:t>
            </a:r>
            <a:r>
              <a:rPr sz="2800" spc="-25" dirty="0"/>
              <a:t>o</a:t>
            </a:r>
            <a:r>
              <a:rPr sz="2800" spc="-15" dirty="0"/>
              <a:t>n</a:t>
            </a:r>
            <a:r>
              <a:rPr sz="2800" spc="-25" dirty="0"/>
              <a:t>e</a:t>
            </a:r>
            <a:r>
              <a:rPr sz="2800" spc="-15" dirty="0"/>
              <a:t>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373" y="4342270"/>
            <a:ext cx="54921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FF0000"/>
                </a:solidFill>
                <a:latin typeface="Rockwell"/>
                <a:cs typeface="Rockwell"/>
              </a:rPr>
              <a:t>Ca</a:t>
            </a:r>
            <a:r>
              <a:rPr sz="2800" spc="-130" dirty="0">
                <a:solidFill>
                  <a:srgbClr val="FF0000"/>
                </a:solidFill>
                <a:latin typeface="Rockwell"/>
                <a:cs typeface="Rockwell"/>
              </a:rPr>
              <a:t>r</a:t>
            </a:r>
            <a:r>
              <a:rPr sz="2800" spc="-25" dirty="0">
                <a:solidFill>
                  <a:srgbClr val="FF0000"/>
                </a:solidFill>
                <a:latin typeface="Rockwell"/>
                <a:cs typeface="Rockwell"/>
              </a:rPr>
              <a:t>ouse</a:t>
            </a:r>
            <a:r>
              <a:rPr sz="2800" dirty="0">
                <a:solidFill>
                  <a:srgbClr val="FF0000"/>
                </a:solidFill>
                <a:latin typeface="Rockwell"/>
                <a:cs typeface="Rockwell"/>
              </a:rPr>
              <a:t>l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(</a:t>
            </a:r>
            <a:r>
              <a:rPr sz="2800" spc="-30" dirty="0">
                <a:solidFill>
                  <a:srgbClr val="FFFFFF"/>
                </a:solidFill>
                <a:latin typeface="Rockwell"/>
                <a:cs typeface="Rockwell"/>
              </a:rPr>
              <a:t>c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2800" spc="-12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ousel.js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)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–</a:t>
            </a:r>
            <a:r>
              <a:rPr sz="2800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slide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h</a:t>
            </a:r>
            <a:r>
              <a:rPr sz="2800" spc="-13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w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4287" y="1988820"/>
            <a:ext cx="8678174" cy="20882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2019" y="4869218"/>
            <a:ext cx="6229990" cy="17948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01829" y="2457830"/>
            <a:ext cx="1990725" cy="16192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5" dirty="0"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1467" y="446531"/>
            <a:ext cx="2627376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3325">
              <a:lnSpc>
                <a:spcPct val="100000"/>
              </a:lnSpc>
            </a:pPr>
            <a:r>
              <a:rPr dirty="0"/>
              <a:t>Outline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2225039"/>
            <a:ext cx="5707380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04688" y="2225039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" y="2813304"/>
            <a:ext cx="231038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7692" y="2813304"/>
            <a:ext cx="557783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700" y="3401567"/>
            <a:ext cx="1969008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6316" y="3401567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" y="3989832"/>
            <a:ext cx="2560320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57627" y="3989832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700" y="4578096"/>
            <a:ext cx="3189731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7039" y="4578096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700" y="5166359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373" y="2385956"/>
            <a:ext cx="5262245" cy="273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900"/>
              </a:lnSpc>
            </a:pP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Int</a:t>
            </a:r>
            <a:r>
              <a:rPr sz="2800" spc="-12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d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uc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ion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to</a:t>
            </a:r>
            <a:r>
              <a:rPr sz="2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w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it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otst</a:t>
            </a:r>
            <a:r>
              <a:rPr sz="2800" spc="-8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ap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Sca</a:t>
            </a:r>
            <a:r>
              <a:rPr sz="2800" spc="5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2800" spc="45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ol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ding</a:t>
            </a:r>
            <a:endParaRPr sz="2800">
              <a:latin typeface="Rockwell"/>
              <a:cs typeface="Rockwell"/>
            </a:endParaRPr>
          </a:p>
          <a:p>
            <a:pPr marL="12700" marR="2523490">
              <a:lnSpc>
                <a:spcPct val="137900"/>
              </a:lnSpc>
            </a:pP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Ba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CSS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Comp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nts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Rockwell"/>
                <a:cs typeface="Rockwell"/>
              </a:rPr>
              <a:t>J</a:t>
            </a:r>
            <a:r>
              <a:rPr sz="2800" spc="-75" dirty="0">
                <a:solidFill>
                  <a:srgbClr val="FFFFFF"/>
                </a:solidFill>
                <a:latin typeface="Rockwell"/>
                <a:cs typeface="Rockwell"/>
              </a:rPr>
              <a:t>av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asc</a:t>
            </a:r>
            <a:r>
              <a:rPr sz="2800" spc="3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ipt</a:t>
            </a:r>
            <a:r>
              <a:rPr sz="2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Plugin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8352" y="446531"/>
            <a:ext cx="5460492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9954">
              <a:lnSpc>
                <a:spcPct val="100000"/>
              </a:lnSpc>
            </a:pPr>
            <a:r>
              <a:rPr dirty="0"/>
              <a:t>What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Boot</a:t>
            </a:r>
            <a:r>
              <a:rPr spc="-15" dirty="0"/>
              <a:t>s</a:t>
            </a:r>
            <a:r>
              <a:rPr dirty="0"/>
              <a:t>t</a:t>
            </a:r>
            <a:r>
              <a:rPr spc="-114" dirty="0"/>
              <a:t>r</a:t>
            </a:r>
            <a:r>
              <a:rPr dirty="0"/>
              <a:t>ap?</a:t>
            </a:r>
          </a:p>
        </p:txBody>
      </p:sp>
      <p:sp>
        <p:nvSpPr>
          <p:cNvPr id="9" name="object 9"/>
          <p:cNvSpPr/>
          <p:nvPr/>
        </p:nvSpPr>
        <p:spPr>
          <a:xfrm>
            <a:off x="4351020" y="4416552"/>
            <a:ext cx="55778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4230" y="3135900"/>
            <a:ext cx="7617459" cy="123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Slee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k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,</a:t>
            </a:r>
            <a:r>
              <a:rPr sz="2800" spc="-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intui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2800" spc="-75" dirty="0">
                <a:solidFill>
                  <a:srgbClr val="FFFFFF"/>
                </a:solidFill>
                <a:latin typeface="Rockwell"/>
                <a:cs typeface="Rockwell"/>
              </a:rPr>
              <a:t>i</a:t>
            </a:r>
            <a:r>
              <a:rPr sz="2800" spc="-100" dirty="0">
                <a:solidFill>
                  <a:srgbClr val="FFFFFF"/>
                </a:solidFill>
                <a:latin typeface="Rockwell"/>
                <a:cs typeface="Rockwell"/>
              </a:rPr>
              <a:t>v</a:t>
            </a:r>
            <a:r>
              <a:rPr sz="2800" spc="-80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,</a:t>
            </a:r>
            <a:r>
              <a:rPr sz="28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p</a:t>
            </a:r>
            <a:r>
              <a:rPr sz="2800" spc="-140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95" dirty="0">
                <a:solidFill>
                  <a:srgbClr val="FFFFFF"/>
                </a:solidFill>
                <a:latin typeface="Rockwell"/>
                <a:cs typeface="Rockwell"/>
              </a:rPr>
              <a:t>w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erfu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l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Rockwell"/>
                <a:cs typeface="Rockwell"/>
              </a:rPr>
              <a:t>mo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bile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irst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2800" spc="-12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2800" spc="5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-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2800" spc="-9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m</a:t>
            </a:r>
            <a:r>
              <a:rPr sz="2800" spc="-7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120" dirty="0">
                <a:solidFill>
                  <a:srgbClr val="FFFFFF"/>
                </a:solidFill>
                <a:latin typeface="Rockwell"/>
                <a:cs typeface="Rockwell"/>
              </a:rPr>
              <a:t>w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7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k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aster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and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sier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Rockwell"/>
                <a:cs typeface="Rockwell"/>
              </a:rPr>
              <a:t>w</a:t>
            </a:r>
            <a:r>
              <a:rPr sz="2800" spc="-6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d</a:t>
            </a:r>
            <a:r>
              <a:rPr sz="2800" spc="-110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100" dirty="0">
                <a:solidFill>
                  <a:srgbClr val="FFFFFF"/>
                </a:solidFill>
                <a:latin typeface="Rockwell"/>
                <a:cs typeface="Rockwell"/>
              </a:rPr>
              <a:t>v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el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pm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en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t.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7444" y="446531"/>
            <a:ext cx="3581400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29555">
              <a:lnSpc>
                <a:spcPct val="100000"/>
              </a:lnSpc>
            </a:pPr>
            <a:r>
              <a:rPr dirty="0"/>
              <a:t>Cate</a:t>
            </a:r>
            <a:r>
              <a:rPr spc="-95" dirty="0"/>
              <a:t>g</a:t>
            </a:r>
            <a:r>
              <a:rPr spc="-5" dirty="0"/>
              <a:t>o</a:t>
            </a:r>
            <a:r>
              <a:rPr spc="75" dirty="0"/>
              <a:t>r</a:t>
            </a:r>
            <a:r>
              <a:rPr dirty="0"/>
              <a:t>ies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3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9188" y="1694434"/>
          <a:ext cx="8353378" cy="4188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704"/>
                <a:gridCol w="4176674"/>
              </a:tblGrid>
              <a:tr h="504047">
                <a:tc>
                  <a:txBody>
                    <a:bodyPr/>
                    <a:lstStyle/>
                    <a:p>
                      <a:pPr marL="123634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Scaff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lding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246B9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B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se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C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SS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246B93"/>
                    </a:solidFill>
                  </a:tcPr>
                </a:tc>
              </a:tr>
              <a:tr h="1596268">
                <a:tc>
                  <a:txBody>
                    <a:bodyPr/>
                    <a:lstStyle/>
                    <a:p>
                      <a:pPr marL="371475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110" algn="l"/>
                        </a:tabLst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G</a:t>
                      </a:r>
                      <a:r>
                        <a:rPr sz="1800" spc="35" dirty="0">
                          <a:latin typeface="Rockwell"/>
                          <a:cs typeface="Rockwell"/>
                        </a:rPr>
                        <a:t>r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id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System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1475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110" algn="l"/>
                        </a:tabLst>
                      </a:pPr>
                      <a:r>
                        <a:rPr sz="1800" dirty="0">
                          <a:solidFill>
                            <a:srgbClr val="A5A5A5"/>
                          </a:solidFill>
                          <a:latin typeface="Rockwell"/>
                          <a:cs typeface="Rockwell"/>
                        </a:rPr>
                        <a:t>L</a:t>
                      </a:r>
                      <a:r>
                        <a:rPr sz="1800" spc="-35" dirty="0">
                          <a:solidFill>
                            <a:srgbClr val="A5A5A5"/>
                          </a:solidFill>
                          <a:latin typeface="Rockwell"/>
                          <a:cs typeface="Rockwell"/>
                        </a:rPr>
                        <a:t>a</a:t>
                      </a:r>
                      <a:r>
                        <a:rPr sz="1800" spc="-90" dirty="0">
                          <a:solidFill>
                            <a:srgbClr val="A5A5A5"/>
                          </a:solidFill>
                          <a:latin typeface="Rockwell"/>
                          <a:cs typeface="Rockwell"/>
                        </a:rPr>
                        <a:t>y</a:t>
                      </a:r>
                      <a:r>
                        <a:rPr sz="1800" spc="-5" dirty="0">
                          <a:solidFill>
                            <a:srgbClr val="A5A5A5"/>
                          </a:solidFill>
                          <a:latin typeface="Rockwell"/>
                          <a:cs typeface="Rockwell"/>
                        </a:rPr>
                        <a:t>ou</a:t>
                      </a:r>
                      <a:r>
                        <a:rPr sz="1800" dirty="0">
                          <a:solidFill>
                            <a:srgbClr val="A5A5A5"/>
                          </a:solidFill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spc="-10" dirty="0">
                          <a:solidFill>
                            <a:srgbClr val="A5A5A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…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AF9"/>
                    </a:solidFill>
                  </a:tcPr>
                </a:tc>
                <a:tc>
                  <a:txBody>
                    <a:bodyPr/>
                    <a:lstStyle/>
                    <a:p>
                      <a:pPr marL="372110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745" algn="l"/>
                        </a:tabLst>
                      </a:pPr>
                      <a:r>
                        <a:rPr sz="1800" spc="-5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a</a:t>
                      </a:r>
                      <a:r>
                        <a:rPr sz="1800" spc="-35" dirty="0">
                          <a:latin typeface="Rockwell"/>
                          <a:cs typeface="Rockwell"/>
                        </a:rPr>
                        <a:t>b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le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2110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745" algn="l"/>
                        </a:tabLst>
                      </a:pPr>
                      <a:r>
                        <a:rPr sz="1800" spc="-145" dirty="0">
                          <a:latin typeface="Rockwell"/>
                          <a:cs typeface="Rockwell"/>
                        </a:rPr>
                        <a:t>F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o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r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m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2110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745" algn="l"/>
                        </a:tabLst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B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u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on</a:t>
                      </a:r>
                      <a:r>
                        <a:rPr sz="1800" spc="1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…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AF9"/>
                    </a:solidFill>
                  </a:tcPr>
                </a:tc>
              </a:tr>
              <a:tr h="492008">
                <a:tc>
                  <a:txBody>
                    <a:bodyPr/>
                    <a:lstStyle/>
                    <a:p>
                      <a:pPr marL="11322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Components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46B93"/>
                    </a:solidFill>
                  </a:tcPr>
                </a:tc>
                <a:tc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</a:pPr>
                      <a:r>
                        <a:rPr sz="2400" b="1" spc="-7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J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a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v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as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c</a:t>
                      </a:r>
                      <a:r>
                        <a:rPr sz="2400" b="1" spc="60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ipt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Rockwell"/>
                          <a:cs typeface="Rockwell"/>
                        </a:rPr>
                        <a:t>Plugin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46B93"/>
                    </a:solidFill>
                  </a:tcPr>
                </a:tc>
              </a:tr>
              <a:tr h="1596176">
                <a:tc>
                  <a:txBody>
                    <a:bodyPr/>
                    <a:lstStyle/>
                    <a:p>
                      <a:pPr marL="371475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110" algn="l"/>
                        </a:tabLst>
                      </a:pPr>
                      <a:r>
                        <a:rPr sz="1800" spc="-5" dirty="0">
                          <a:latin typeface="Rockwell"/>
                          <a:cs typeface="Rockwell"/>
                        </a:rPr>
                        <a:t>G</a:t>
                      </a:r>
                      <a:r>
                        <a:rPr sz="1800" spc="-35" dirty="0">
                          <a:latin typeface="Rockwell"/>
                          <a:cs typeface="Rockwell"/>
                        </a:rPr>
                        <a:t>l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y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phicons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1475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110" algn="l"/>
                        </a:tabLst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D</a:t>
                      </a:r>
                      <a:r>
                        <a:rPr sz="1800" spc="-75" dirty="0">
                          <a:latin typeface="Rockwell"/>
                          <a:cs typeface="Rockwell"/>
                        </a:rPr>
                        <a:t>r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op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d</a:t>
                      </a:r>
                      <a:r>
                        <a:rPr sz="1800" spc="-85" dirty="0">
                          <a:latin typeface="Rockwell"/>
                          <a:cs typeface="Rockwell"/>
                        </a:rPr>
                        <a:t>o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wns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1475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110" algn="l"/>
                        </a:tabLst>
                      </a:pPr>
                      <a:r>
                        <a:rPr sz="1800" spc="-10" dirty="0">
                          <a:latin typeface="Rockwell"/>
                          <a:cs typeface="Rockwell"/>
                        </a:rPr>
                        <a:t>Bu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o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D</a:t>
                      </a:r>
                      <a:r>
                        <a:rPr sz="1800" spc="-75" dirty="0">
                          <a:latin typeface="Rockwell"/>
                          <a:cs typeface="Rockwell"/>
                        </a:rPr>
                        <a:t>r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op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d</a:t>
                      </a:r>
                      <a:r>
                        <a:rPr sz="1800" spc="-85" dirty="0">
                          <a:latin typeface="Rockwell"/>
                          <a:cs typeface="Rockwell"/>
                        </a:rPr>
                        <a:t>o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wns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1475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110" algn="l"/>
                        </a:tabLst>
                      </a:pPr>
                      <a:r>
                        <a:rPr sz="1800" spc="-5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1800" spc="-35" dirty="0">
                          <a:latin typeface="Rockwell"/>
                          <a:cs typeface="Rockwell"/>
                        </a:rPr>
                        <a:t>a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vbar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1475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110" algn="l"/>
                        </a:tabLst>
                      </a:pPr>
                      <a:r>
                        <a:rPr sz="1800" spc="-40" dirty="0">
                          <a:latin typeface="Rockwell"/>
                          <a:cs typeface="Rockwell"/>
                        </a:rPr>
                        <a:t>P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a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g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in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a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tion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…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AF9"/>
                    </a:solidFill>
                  </a:tcPr>
                </a:tc>
                <a:tc>
                  <a:txBody>
                    <a:bodyPr/>
                    <a:lstStyle/>
                    <a:p>
                      <a:pPr marL="372110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745" algn="l"/>
                        </a:tabLst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Mod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a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l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2110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745" algn="l"/>
                        </a:tabLst>
                      </a:pPr>
                      <a:r>
                        <a:rPr sz="1800" spc="5" dirty="0">
                          <a:latin typeface="Rockwell"/>
                          <a:cs typeface="Rockwell"/>
                        </a:rPr>
                        <a:t>S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c</a:t>
                      </a:r>
                      <a:r>
                        <a:rPr sz="1800" spc="-70" dirty="0">
                          <a:latin typeface="Rockwell"/>
                          <a:cs typeface="Rockwell"/>
                        </a:rPr>
                        <a:t>r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o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lls</a:t>
                      </a:r>
                      <a:r>
                        <a:rPr sz="1800" spc="-45" dirty="0">
                          <a:latin typeface="Rockwell"/>
                          <a:cs typeface="Rockwell"/>
                        </a:rPr>
                        <a:t>p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y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2110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745" algn="l"/>
                        </a:tabLst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B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u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spc="-10" dirty="0">
                          <a:latin typeface="Rockwell"/>
                          <a:cs typeface="Rockwell"/>
                        </a:rPr>
                        <a:t>t</a:t>
                      </a:r>
                      <a:r>
                        <a:rPr sz="1800" spc="-5" dirty="0">
                          <a:latin typeface="Rockwell"/>
                          <a:cs typeface="Rockwell"/>
                        </a:rPr>
                        <a:t>on</a:t>
                      </a:r>
                      <a:endParaRPr sz="1800">
                        <a:latin typeface="Rockwell"/>
                        <a:cs typeface="Rockwell"/>
                      </a:endParaRPr>
                    </a:p>
                    <a:p>
                      <a:pPr marL="372110" indent="-28638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2745" algn="l"/>
                        </a:tabLst>
                      </a:pPr>
                      <a:r>
                        <a:rPr sz="1800" dirty="0">
                          <a:latin typeface="Rockwell"/>
                          <a:cs typeface="Rockwell"/>
                        </a:rPr>
                        <a:t>C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a</a:t>
                      </a:r>
                      <a:r>
                        <a:rPr sz="1800" spc="-70" dirty="0">
                          <a:latin typeface="Rockwell"/>
                          <a:cs typeface="Rockwell"/>
                        </a:rPr>
                        <a:t>r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ous</a:t>
                      </a:r>
                      <a:r>
                        <a:rPr sz="1800" spc="5" dirty="0">
                          <a:latin typeface="Rockwell"/>
                          <a:cs typeface="Rockwell"/>
                        </a:rPr>
                        <a:t>e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l</a:t>
                      </a:r>
                      <a:r>
                        <a:rPr sz="1800" spc="-2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dirty="0">
                          <a:latin typeface="Rockwell"/>
                          <a:cs typeface="Rockwell"/>
                        </a:rPr>
                        <a:t>…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EA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7820" y="446531"/>
            <a:ext cx="3621024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90185">
              <a:lnSpc>
                <a:spcPct val="100000"/>
              </a:lnSpc>
            </a:pPr>
            <a:r>
              <a:rPr dirty="0"/>
              <a:t>Sca</a:t>
            </a:r>
            <a:r>
              <a:rPr spc="35" dirty="0"/>
              <a:t>f</a:t>
            </a:r>
            <a:r>
              <a:rPr spc="70" dirty="0"/>
              <a:t>f</a:t>
            </a:r>
            <a:r>
              <a:rPr spc="-5" dirty="0"/>
              <a:t>ol</a:t>
            </a:r>
            <a:r>
              <a:rPr spc="-15" dirty="0"/>
              <a:t>d</a:t>
            </a:r>
            <a:r>
              <a:rPr dirty="0"/>
              <a:t>ing</a:t>
            </a:r>
          </a:p>
        </p:txBody>
      </p:sp>
      <p:sp>
        <p:nvSpPr>
          <p:cNvPr id="9" name="object 9"/>
          <p:cNvSpPr/>
          <p:nvPr/>
        </p:nvSpPr>
        <p:spPr>
          <a:xfrm>
            <a:off x="3329940" y="2941320"/>
            <a:ext cx="55778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79" y="3541776"/>
            <a:ext cx="1525523" cy="403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5064" y="3541776"/>
            <a:ext cx="306324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7548" y="3541776"/>
            <a:ext cx="509015" cy="403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2723" y="3541776"/>
            <a:ext cx="306324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45207" y="3541776"/>
            <a:ext cx="688847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0216" y="3541776"/>
            <a:ext cx="306324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52700" y="3541776"/>
            <a:ext cx="551688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0548" y="3541776"/>
            <a:ext cx="288036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9538" rIns="0" bIns="0" rtlCol="0">
            <a:spAutoFit/>
          </a:bodyPr>
          <a:lstStyle/>
          <a:p>
            <a:pPr marL="104139" marR="4349115">
              <a:lnSpc>
                <a:spcPct val="137900"/>
              </a:lnSpc>
            </a:pPr>
            <a:r>
              <a:rPr spc="-20" dirty="0">
                <a:solidFill>
                  <a:srgbClr val="FFA365"/>
                </a:solidFill>
              </a:rPr>
              <a:t>Up</a:t>
            </a:r>
            <a:r>
              <a:rPr spc="-20" dirty="0">
                <a:solidFill>
                  <a:srgbClr val="FFA365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A365"/>
                </a:solidFill>
              </a:rPr>
              <a:t>to</a:t>
            </a:r>
            <a:r>
              <a:rPr spc="5" dirty="0">
                <a:solidFill>
                  <a:srgbClr val="FFA365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FFA365"/>
                </a:solidFill>
              </a:rPr>
              <a:t>12</a:t>
            </a:r>
            <a:r>
              <a:rPr spc="-10" dirty="0">
                <a:solidFill>
                  <a:srgbClr val="FFA365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FFA365"/>
                </a:solidFill>
              </a:rPr>
              <a:t>colum</a:t>
            </a:r>
            <a:r>
              <a:rPr spc="-15" dirty="0">
                <a:solidFill>
                  <a:srgbClr val="FFA365"/>
                </a:solidFill>
              </a:rPr>
              <a:t>ns</a:t>
            </a:r>
            <a:r>
              <a:rPr spc="-10" dirty="0">
                <a:solidFill>
                  <a:srgbClr val="FFA365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6F2F9F"/>
                </a:solidFill>
              </a:rPr>
              <a:t>O</a:t>
            </a:r>
            <a:r>
              <a:rPr spc="5" dirty="0">
                <a:solidFill>
                  <a:srgbClr val="6F2F9F"/>
                </a:solidFill>
              </a:rPr>
              <a:t>f</a:t>
            </a:r>
            <a:r>
              <a:rPr spc="-15" dirty="0">
                <a:solidFill>
                  <a:srgbClr val="6F2F9F"/>
                </a:solidFill>
              </a:rPr>
              <a:t>fset</a:t>
            </a:r>
            <a:r>
              <a:rPr spc="-20" dirty="0">
                <a:solidFill>
                  <a:srgbClr val="6F2F9F"/>
                </a:solidFill>
              </a:rPr>
              <a:t>t</a:t>
            </a:r>
            <a:r>
              <a:rPr spc="-15" dirty="0">
                <a:solidFill>
                  <a:srgbClr val="6F2F9F"/>
                </a:solidFill>
              </a:rPr>
              <a:t>ing</a:t>
            </a:r>
            <a:r>
              <a:rPr spc="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6F2F9F"/>
                </a:solidFill>
              </a:rPr>
              <a:t>colum</a:t>
            </a:r>
            <a:r>
              <a:rPr spc="-15" dirty="0">
                <a:solidFill>
                  <a:srgbClr val="6F2F9F"/>
                </a:solidFill>
              </a:rPr>
              <a:t>ns</a:t>
            </a: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400" dirty="0">
                <a:latin typeface="Rockwell"/>
                <a:cs typeface="Rockwell"/>
              </a:rPr>
              <a:t>&lt;d</a:t>
            </a:r>
            <a:r>
              <a:rPr sz="1400" spc="-30" dirty="0">
                <a:latin typeface="Rockwell"/>
                <a:cs typeface="Rockwell"/>
              </a:rPr>
              <a:t>i</a:t>
            </a:r>
            <a:r>
              <a:rPr sz="1400" dirty="0">
                <a:latin typeface="Rockwell"/>
                <a:cs typeface="Rockwell"/>
              </a:rPr>
              <a:t>v clas</a:t>
            </a:r>
            <a:r>
              <a:rPr sz="1400" spc="5" dirty="0">
                <a:latin typeface="Rockwell"/>
                <a:cs typeface="Rockwell"/>
              </a:rPr>
              <a:t>s</a:t>
            </a:r>
            <a:r>
              <a:rPr sz="1400" dirty="0">
                <a:latin typeface="Rockwell"/>
                <a:cs typeface="Rockwell"/>
              </a:rPr>
              <a:t>=“</a:t>
            </a:r>
            <a:r>
              <a:rPr sz="1400" spc="-15" dirty="0">
                <a:latin typeface="Rockwell"/>
                <a:cs typeface="Rockwell"/>
              </a:rPr>
              <a:t>c</a:t>
            </a:r>
            <a:r>
              <a:rPr sz="1400" dirty="0">
                <a:latin typeface="Rockwell"/>
                <a:cs typeface="Rockwell"/>
              </a:rPr>
              <a:t>ol</a:t>
            </a:r>
            <a:r>
              <a:rPr sz="1400" spc="-5" dirty="0"/>
              <a:t>-md-o</a:t>
            </a:r>
            <a:r>
              <a:rPr sz="1400" spc="5" dirty="0"/>
              <a:t>f</a:t>
            </a:r>
            <a:r>
              <a:rPr sz="1400" dirty="0"/>
              <a:t>fse</a:t>
            </a:r>
            <a:r>
              <a:rPr sz="1400" spc="-5" dirty="0"/>
              <a:t>t-</a:t>
            </a:r>
            <a:r>
              <a:rPr sz="1400" spc="-10" dirty="0">
                <a:latin typeface="Rockwell"/>
                <a:cs typeface="Rockwell"/>
              </a:rPr>
              <a:t>3</a:t>
            </a:r>
            <a:r>
              <a:rPr sz="1400" dirty="0">
                <a:latin typeface="Rockwell"/>
                <a:cs typeface="Rockwell"/>
              </a:rPr>
              <a:t>”&gt;</a:t>
            </a:r>
            <a:endParaRPr sz="1400">
              <a:latin typeface="Rockwell"/>
              <a:cs typeface="Rockwell"/>
            </a:endParaRPr>
          </a:p>
          <a:p>
            <a:pPr marL="104139">
              <a:lnSpc>
                <a:spcPct val="100000"/>
              </a:lnSpc>
              <a:spcBef>
                <a:spcPts val="1225"/>
              </a:spcBef>
            </a:pPr>
            <a:r>
              <a:rPr spc="-20" dirty="0">
                <a:solidFill>
                  <a:srgbClr val="00AF50"/>
                </a:solidFill>
              </a:rPr>
              <a:t>Resp</a:t>
            </a:r>
            <a:r>
              <a:rPr spc="-10" dirty="0">
                <a:solidFill>
                  <a:srgbClr val="00AF50"/>
                </a:solidFill>
              </a:rPr>
              <a:t>o</a:t>
            </a:r>
            <a:r>
              <a:rPr spc="-25" dirty="0">
                <a:solidFill>
                  <a:srgbClr val="00AF50"/>
                </a:solidFill>
              </a:rPr>
              <a:t>n</a:t>
            </a:r>
            <a:r>
              <a:rPr spc="-10" dirty="0">
                <a:solidFill>
                  <a:srgbClr val="00AF50"/>
                </a:solidFill>
              </a:rPr>
              <a:t>s</a:t>
            </a:r>
            <a:r>
              <a:rPr spc="-75" dirty="0">
                <a:solidFill>
                  <a:srgbClr val="00AF50"/>
                </a:solidFill>
              </a:rPr>
              <a:t>i</a:t>
            </a:r>
            <a:r>
              <a:rPr spc="-100" dirty="0">
                <a:solidFill>
                  <a:srgbClr val="00AF50"/>
                </a:solidFill>
              </a:rPr>
              <a:t>v</a:t>
            </a:r>
            <a:r>
              <a:rPr spc="-20" dirty="0">
                <a:solidFill>
                  <a:srgbClr val="00AF50"/>
                </a:solidFill>
              </a:rPr>
              <a:t>e</a:t>
            </a:r>
            <a:r>
              <a:rPr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AF50"/>
                </a:solidFill>
              </a:rPr>
              <a:t>d</a:t>
            </a:r>
            <a:r>
              <a:rPr spc="-15" dirty="0">
                <a:solidFill>
                  <a:srgbClr val="00AF50"/>
                </a:solidFill>
              </a:rPr>
              <a:t>esign</a:t>
            </a:r>
            <a:r>
              <a:rPr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0AF50"/>
                </a:solidFill>
                <a:latin typeface="Rockwell"/>
                <a:cs typeface="Rockwell"/>
              </a:rPr>
              <a:t>–</a:t>
            </a:r>
            <a:r>
              <a:rPr dirty="0">
                <a:solidFill>
                  <a:srgbClr val="00AF50"/>
                </a:solidFill>
                <a:latin typeface="Rockwell"/>
                <a:cs typeface="Rockwell"/>
              </a:rPr>
              <a:t> </a:t>
            </a:r>
            <a:r>
              <a:rPr spc="-20" dirty="0">
                <a:solidFill>
                  <a:srgbClr val="00AF50"/>
                </a:solidFill>
              </a:rPr>
              <a:t>can</a:t>
            </a:r>
            <a:r>
              <a:rPr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0AF50"/>
                </a:solidFill>
              </a:rPr>
              <a:t>adapt</a:t>
            </a:r>
            <a:r>
              <a:rPr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0AF50"/>
                </a:solidFill>
              </a:rPr>
              <a:t>to</a:t>
            </a:r>
            <a:r>
              <a:rPr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0AF50"/>
                </a:solidFill>
              </a:rPr>
              <a:t>user</a:t>
            </a:r>
            <a:r>
              <a:rPr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AF50"/>
                </a:solidFill>
              </a:rPr>
              <a:t>d</a:t>
            </a:r>
            <a:r>
              <a:rPr spc="-110" dirty="0">
                <a:solidFill>
                  <a:srgbClr val="00AF50"/>
                </a:solidFill>
              </a:rPr>
              <a:t>e</a:t>
            </a:r>
            <a:r>
              <a:rPr spc="-15" dirty="0">
                <a:solidFill>
                  <a:srgbClr val="00AF50"/>
                </a:solidFill>
              </a:rPr>
              <a:t>vi</a:t>
            </a:r>
            <a:r>
              <a:rPr spc="-25" dirty="0">
                <a:solidFill>
                  <a:srgbClr val="00AF50"/>
                </a:solidFill>
              </a:rPr>
              <a:t>c</a:t>
            </a:r>
            <a:r>
              <a:rPr spc="-20" dirty="0">
                <a:solidFill>
                  <a:srgbClr val="00AF50"/>
                </a:solidFill>
              </a:rPr>
              <a:t>e</a:t>
            </a:r>
          </a:p>
          <a:p>
            <a:pPr marL="104139">
              <a:lnSpc>
                <a:spcPct val="100000"/>
              </a:lnSpc>
              <a:spcBef>
                <a:spcPts val="1270"/>
              </a:spcBef>
            </a:pPr>
            <a:r>
              <a:rPr spc="-30" dirty="0">
                <a:solidFill>
                  <a:srgbClr val="00AF50"/>
                </a:solidFill>
              </a:rPr>
              <a:t>N</a:t>
            </a:r>
            <a:r>
              <a:rPr spc="-15" dirty="0">
                <a:solidFill>
                  <a:srgbClr val="00AF50"/>
                </a:solidFill>
              </a:rPr>
              <a:t>esting</a:t>
            </a:r>
            <a:r>
              <a:rPr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AF50"/>
                </a:solidFill>
              </a:rPr>
              <a:t>columns</a:t>
            </a:r>
          </a:p>
          <a:p>
            <a:pPr marL="104139">
              <a:lnSpc>
                <a:spcPct val="100000"/>
              </a:lnSpc>
              <a:spcBef>
                <a:spcPts val="1270"/>
              </a:spcBef>
            </a:pPr>
            <a:r>
              <a:rPr spc="-20" dirty="0">
                <a:solidFill>
                  <a:srgbClr val="00AF50"/>
                </a:solidFill>
              </a:rPr>
              <a:t>Column</a:t>
            </a:r>
            <a:r>
              <a:rPr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AF50"/>
                </a:solidFill>
              </a:rPr>
              <a:t>o</a:t>
            </a:r>
            <a:r>
              <a:rPr spc="-120" dirty="0">
                <a:solidFill>
                  <a:srgbClr val="00AF50"/>
                </a:solidFill>
              </a:rPr>
              <a:t>r</a:t>
            </a:r>
            <a:r>
              <a:rPr spc="-20" dirty="0">
                <a:solidFill>
                  <a:srgbClr val="00AF50"/>
                </a:solidFill>
              </a:rPr>
              <a:t>d</a:t>
            </a:r>
            <a:r>
              <a:rPr spc="-15" dirty="0">
                <a:solidFill>
                  <a:srgbClr val="00AF50"/>
                </a:solidFill>
              </a:rPr>
              <a:t>e</a:t>
            </a:r>
            <a:r>
              <a:rPr spc="40" dirty="0">
                <a:solidFill>
                  <a:srgbClr val="00AF50"/>
                </a:solidFill>
              </a:rPr>
              <a:t>r</a:t>
            </a:r>
            <a:r>
              <a:rPr spc="-15" dirty="0">
                <a:solidFill>
                  <a:srgbClr val="00AF50"/>
                </a:solidFill>
              </a:rPr>
              <a:t>ing</a:t>
            </a:r>
          </a:p>
        </p:txBody>
      </p:sp>
      <p:sp>
        <p:nvSpPr>
          <p:cNvPr id="19" name="object 19"/>
          <p:cNvSpPr/>
          <p:nvPr/>
        </p:nvSpPr>
        <p:spPr>
          <a:xfrm>
            <a:off x="4211939" y="2060835"/>
            <a:ext cx="4679807" cy="15387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95545">
              <a:lnSpc>
                <a:spcPct val="100000"/>
              </a:lnSpc>
            </a:pPr>
            <a:r>
              <a:rPr dirty="0"/>
              <a:t>G</a:t>
            </a:r>
            <a:r>
              <a:rPr spc="70" dirty="0"/>
              <a:t>r</a:t>
            </a:r>
            <a:r>
              <a:rPr dirty="0"/>
              <a:t>id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539547" y="1628762"/>
            <a:ext cx="8064886" cy="484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2744" y="446531"/>
            <a:ext cx="3086100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4855">
              <a:lnSpc>
                <a:spcPct val="100000"/>
              </a:lnSpc>
            </a:pPr>
            <a:r>
              <a:rPr dirty="0"/>
              <a:t>Base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CSS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3107435"/>
            <a:ext cx="2029968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7276" y="3107435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" y="3695700"/>
            <a:ext cx="2045208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2516" y="3695700"/>
            <a:ext cx="55778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700" y="4283964"/>
            <a:ext cx="2453640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0948" y="4283964"/>
            <a:ext cx="557783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4373" y="3268488"/>
            <a:ext cx="2009139" cy="155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900"/>
              </a:lnSpc>
            </a:pP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Headi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gs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AFF0"/>
                </a:solidFill>
                <a:latin typeface="Rockwell"/>
                <a:cs typeface="Rockwell"/>
              </a:rPr>
              <a:t>Emp</a:t>
            </a:r>
            <a:r>
              <a:rPr sz="2800" spc="-15" dirty="0">
                <a:solidFill>
                  <a:srgbClr val="00AFF0"/>
                </a:solidFill>
                <a:latin typeface="Rockwell"/>
                <a:cs typeface="Rockwell"/>
              </a:rPr>
              <a:t>hasis</a:t>
            </a:r>
            <a:r>
              <a:rPr sz="2800" spc="-1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Blackq</a:t>
            </a:r>
            <a:r>
              <a:rPr sz="2800" spc="-30" dirty="0">
                <a:solidFill>
                  <a:srgbClr val="FFFFFF"/>
                </a:solidFill>
                <a:latin typeface="Rockwell"/>
                <a:cs typeface="Rockwell"/>
              </a:rPr>
              <a:t>u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otes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08803" y="1628775"/>
            <a:ext cx="2721354" cy="22255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7982" y="4005033"/>
            <a:ext cx="3683142" cy="25923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2744" y="446531"/>
            <a:ext cx="3086100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4855">
              <a:lnSpc>
                <a:spcPct val="100000"/>
              </a:lnSpc>
            </a:pPr>
            <a:r>
              <a:rPr dirty="0"/>
              <a:t>Base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CSS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1720595"/>
            <a:ext cx="163220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9511" y="1720595"/>
            <a:ext cx="647700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7819" y="1720595"/>
            <a:ext cx="557783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6211" y="1720595"/>
            <a:ext cx="2537460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4279" y="1720595"/>
            <a:ext cx="739139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4028" y="1720595"/>
            <a:ext cx="2069592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4228" y="1720595"/>
            <a:ext cx="1725168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90004" y="1720595"/>
            <a:ext cx="1231392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2004" y="1720595"/>
            <a:ext cx="557783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700" y="2308860"/>
            <a:ext cx="557784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700" y="2897123"/>
            <a:ext cx="55778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700" y="3485388"/>
            <a:ext cx="55778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700" y="4073652"/>
            <a:ext cx="55778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700" y="4661915"/>
            <a:ext cx="1548384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5691" y="4661915"/>
            <a:ext cx="647699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4661915"/>
            <a:ext cx="55778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2391" y="4661915"/>
            <a:ext cx="2313432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6432" y="4661915"/>
            <a:ext cx="3985260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72300" y="4661915"/>
            <a:ext cx="557783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4373" y="1881893"/>
            <a:ext cx="74123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2800" spc="-75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les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–</a:t>
            </a:r>
            <a:r>
              <a:rPr sz="2800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H</a:t>
            </a:r>
            <a:r>
              <a:rPr sz="2800" spc="-1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100" dirty="0">
                <a:solidFill>
                  <a:srgbClr val="FFFFFF"/>
                </a:solidFill>
                <a:latin typeface="Rockwell"/>
                <a:cs typeface="Rockwell"/>
              </a:rPr>
              <a:t>v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130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ws,</a:t>
            </a:r>
            <a:r>
              <a:rPr sz="2800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Rockwell"/>
                <a:cs typeface="Rockwell"/>
              </a:rPr>
              <a:t>Co</a:t>
            </a:r>
            <a:r>
              <a:rPr sz="2800" spc="-15" dirty="0">
                <a:solidFill>
                  <a:srgbClr val="00AF50"/>
                </a:solidFill>
                <a:latin typeface="Rockwell"/>
                <a:cs typeface="Rockwell"/>
              </a:rPr>
              <a:t>n</a:t>
            </a:r>
            <a:r>
              <a:rPr sz="2800" spc="-10" dirty="0">
                <a:solidFill>
                  <a:srgbClr val="00AF50"/>
                </a:solidFill>
                <a:latin typeface="Rockwell"/>
                <a:cs typeface="Rockwell"/>
              </a:rPr>
              <a:t>t</a:t>
            </a:r>
            <a:r>
              <a:rPr sz="2800" spc="-45" dirty="0">
                <a:solidFill>
                  <a:srgbClr val="00AF50"/>
                </a:solidFill>
                <a:latin typeface="Rockwell"/>
                <a:cs typeface="Rockwell"/>
              </a:rPr>
              <a:t>e</a:t>
            </a:r>
            <a:r>
              <a:rPr sz="2800" spc="-15" dirty="0">
                <a:solidFill>
                  <a:srgbClr val="00AF50"/>
                </a:solidFill>
                <a:latin typeface="Rockwell"/>
                <a:cs typeface="Rockwell"/>
              </a:rPr>
              <a:t>xtual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Rockwell"/>
                <a:cs typeface="Rockwell"/>
              </a:rPr>
              <a:t>Class</a:t>
            </a:r>
            <a:r>
              <a:rPr sz="2800" spc="-25" dirty="0">
                <a:solidFill>
                  <a:srgbClr val="00AF50"/>
                </a:solidFill>
                <a:latin typeface="Rockwell"/>
                <a:cs typeface="Rockwell"/>
              </a:rPr>
              <a:t>e</a:t>
            </a:r>
            <a:r>
              <a:rPr sz="2800" dirty="0">
                <a:solidFill>
                  <a:srgbClr val="00AF50"/>
                </a:solidFill>
                <a:latin typeface="Rockwell"/>
                <a:cs typeface="Rockwell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,</a:t>
            </a:r>
            <a:r>
              <a:rPr sz="28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etc.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4370" y="4823715"/>
            <a:ext cx="673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45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orm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–</a:t>
            </a:r>
            <a:r>
              <a:rPr sz="2800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Rockwell"/>
                <a:cs typeface="Rockwell"/>
              </a:rPr>
              <a:t>Inlin</a:t>
            </a:r>
            <a:r>
              <a:rPr sz="2800" spc="-20" dirty="0">
                <a:solidFill>
                  <a:srgbClr val="00AF50"/>
                </a:solidFill>
                <a:latin typeface="Rockwell"/>
                <a:cs typeface="Rockwell"/>
              </a:rPr>
              <a:t>e</a:t>
            </a:r>
            <a:r>
              <a:rPr sz="28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-245" dirty="0">
                <a:solidFill>
                  <a:srgbClr val="00AF50"/>
                </a:solidFill>
                <a:latin typeface="Rockwell"/>
                <a:cs typeface="Rockwell"/>
              </a:rPr>
              <a:t>F</a:t>
            </a:r>
            <a:r>
              <a:rPr sz="2800" spc="-20" dirty="0">
                <a:solidFill>
                  <a:srgbClr val="00AF50"/>
                </a:solidFill>
                <a:latin typeface="Rockwell"/>
                <a:cs typeface="Rockwell"/>
              </a:rPr>
              <a:t>or</a:t>
            </a:r>
            <a:r>
              <a:rPr sz="2800" spc="-10" dirty="0">
                <a:solidFill>
                  <a:srgbClr val="00AF50"/>
                </a:solidFill>
                <a:latin typeface="Rockwell"/>
                <a:cs typeface="Rockwell"/>
              </a:rPr>
              <a:t>m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,</a:t>
            </a:r>
            <a:r>
              <a:rPr sz="28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Ho</a:t>
            </a:r>
            <a:r>
              <a:rPr sz="2800" spc="40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i</a:t>
            </a:r>
            <a:r>
              <a:rPr sz="2800" spc="-70" dirty="0">
                <a:solidFill>
                  <a:srgbClr val="FFFFFF"/>
                </a:solidFill>
                <a:latin typeface="Rockwell"/>
                <a:cs typeface="Rockwell"/>
              </a:rPr>
              <a:t>z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ntal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0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orm</a:t>
            </a:r>
            <a:r>
              <a:rPr sz="2800" spc="-10" dirty="0">
                <a:solidFill>
                  <a:srgbClr val="FFFFFF"/>
                </a:solidFill>
                <a:latin typeface="Rockwell"/>
                <a:cs typeface="Rockwell"/>
              </a:rPr>
              <a:t>,</a:t>
            </a:r>
            <a:r>
              <a:rPr sz="2800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etc.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50160" y="3140964"/>
            <a:ext cx="5040508" cy="16043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9637" y="5517236"/>
            <a:ext cx="6819900" cy="5143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13001" y="2420858"/>
            <a:ext cx="5314950" cy="5429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5394"/>
            <a:ext cx="3471545" cy="6372860"/>
          </a:xfrm>
          <a:custGeom>
            <a:avLst/>
            <a:gdLst/>
            <a:ahLst/>
            <a:cxnLst/>
            <a:rect l="l" t="t" r="r" b="b"/>
            <a:pathLst>
              <a:path w="3471545" h="6372859">
                <a:moveTo>
                  <a:pt x="0" y="0"/>
                </a:moveTo>
                <a:lnTo>
                  <a:pt x="0" y="6372605"/>
                </a:lnTo>
                <a:lnTo>
                  <a:pt x="2022347" y="6372605"/>
                </a:lnTo>
                <a:lnTo>
                  <a:pt x="3469410" y="1020217"/>
                </a:lnTo>
                <a:lnTo>
                  <a:pt x="3471388" y="1007349"/>
                </a:lnTo>
                <a:lnTo>
                  <a:pt x="3471327" y="994646"/>
                </a:lnTo>
                <a:lnTo>
                  <a:pt x="3452922" y="949351"/>
                </a:lnTo>
                <a:lnTo>
                  <a:pt x="3410833" y="922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69690" cy="1321435"/>
          </a:xfrm>
          <a:custGeom>
            <a:avLst/>
            <a:gdLst/>
            <a:ahLst/>
            <a:cxnLst/>
            <a:rect l="l" t="t" r="r" b="b"/>
            <a:pathLst>
              <a:path w="3869690" h="1321435">
                <a:moveTo>
                  <a:pt x="3869557" y="0"/>
                </a:moveTo>
                <a:lnTo>
                  <a:pt x="0" y="0"/>
                </a:lnTo>
                <a:lnTo>
                  <a:pt x="0" y="391424"/>
                </a:lnTo>
                <a:lnTo>
                  <a:pt x="3430531" y="1318873"/>
                </a:lnTo>
                <a:lnTo>
                  <a:pt x="3443394" y="1320879"/>
                </a:lnTo>
                <a:lnTo>
                  <a:pt x="3456104" y="1320840"/>
                </a:lnTo>
                <a:lnTo>
                  <a:pt x="3501488" y="1302493"/>
                </a:lnTo>
                <a:lnTo>
                  <a:pt x="3528700" y="1260469"/>
                </a:lnTo>
                <a:lnTo>
                  <a:pt x="386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1251" y="6359530"/>
            <a:ext cx="2052320" cy="498475"/>
          </a:xfrm>
          <a:custGeom>
            <a:avLst/>
            <a:gdLst/>
            <a:ahLst/>
            <a:cxnLst/>
            <a:rect l="l" t="t" r="r" b="b"/>
            <a:pathLst>
              <a:path w="2052320" h="498475">
                <a:moveTo>
                  <a:pt x="198842" y="0"/>
                </a:moveTo>
                <a:lnTo>
                  <a:pt x="159472" y="9393"/>
                </a:lnTo>
                <a:lnTo>
                  <a:pt x="129902" y="35648"/>
                </a:lnTo>
                <a:lnTo>
                  <a:pt x="0" y="498469"/>
                </a:lnTo>
                <a:lnTo>
                  <a:pt x="2052193" y="498469"/>
                </a:lnTo>
                <a:lnTo>
                  <a:pt x="211441" y="1176"/>
                </a:lnTo>
                <a:lnTo>
                  <a:pt x="198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0134" y="0"/>
            <a:ext cx="6844030" cy="6858000"/>
          </a:xfrm>
          <a:custGeom>
            <a:avLst/>
            <a:gdLst/>
            <a:ahLst/>
            <a:cxnLst/>
            <a:rect l="l" t="t" r="r" b="b"/>
            <a:pathLst>
              <a:path w="6844030" h="6858000">
                <a:moveTo>
                  <a:pt x="6843865" y="0"/>
                </a:moveTo>
                <a:lnTo>
                  <a:pt x="1671531" y="0"/>
                </a:lnTo>
                <a:lnTo>
                  <a:pt x="1996" y="6175375"/>
                </a:lnTo>
                <a:lnTo>
                  <a:pt x="0" y="6188250"/>
                </a:lnTo>
                <a:lnTo>
                  <a:pt x="46" y="6200967"/>
                </a:lnTo>
                <a:lnTo>
                  <a:pt x="18402" y="6246346"/>
                </a:lnTo>
                <a:lnTo>
                  <a:pt x="60410" y="6273545"/>
                </a:lnTo>
                <a:lnTo>
                  <a:pt x="2222213" y="6857999"/>
                </a:lnTo>
                <a:lnTo>
                  <a:pt x="6843865" y="6857999"/>
                </a:lnTo>
                <a:lnTo>
                  <a:pt x="684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2744" y="446531"/>
            <a:ext cx="3086100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0371" y="446531"/>
            <a:ext cx="833627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4855">
              <a:lnSpc>
                <a:spcPct val="100000"/>
              </a:lnSpc>
            </a:pPr>
            <a:r>
              <a:rPr dirty="0"/>
              <a:t>Base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CSS</a:t>
            </a:r>
          </a:p>
        </p:txBody>
      </p:sp>
      <p:sp>
        <p:nvSpPr>
          <p:cNvPr id="9" name="object 9"/>
          <p:cNvSpPr/>
          <p:nvPr/>
        </p:nvSpPr>
        <p:spPr>
          <a:xfrm>
            <a:off x="266700" y="2648711"/>
            <a:ext cx="1661159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8467" y="2648711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379" y="3249167"/>
            <a:ext cx="2770632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0172" y="3249167"/>
            <a:ext cx="513587" cy="4038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69920" y="3249167"/>
            <a:ext cx="283464" cy="403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9544" y="3249167"/>
            <a:ext cx="515111" cy="403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0815" y="3249167"/>
            <a:ext cx="306324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3300" y="3249167"/>
            <a:ext cx="911351" cy="403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0811" y="3249167"/>
            <a:ext cx="288036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5008" y="3249167"/>
            <a:ext cx="515112" cy="403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6279" y="3249167"/>
            <a:ext cx="306324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8764" y="3249167"/>
            <a:ext cx="406908" cy="4038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1832" y="3249167"/>
            <a:ext cx="1955292" cy="4038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3284" y="3249167"/>
            <a:ext cx="288035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79" y="3581400"/>
            <a:ext cx="2770632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0172" y="3581400"/>
            <a:ext cx="513587" cy="403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69920" y="3581400"/>
            <a:ext cx="283464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9544" y="3581400"/>
            <a:ext cx="515111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0815" y="3581400"/>
            <a:ext cx="306324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3300" y="3581400"/>
            <a:ext cx="877824" cy="403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7284" y="3581400"/>
            <a:ext cx="1292352" cy="4038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25796" y="3581400"/>
            <a:ext cx="886967" cy="4038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8923" y="3581400"/>
            <a:ext cx="288036" cy="403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379" y="3913632"/>
            <a:ext cx="2770632" cy="403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0172" y="3913632"/>
            <a:ext cx="513587" cy="4038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69920" y="3913632"/>
            <a:ext cx="283464" cy="403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9544" y="3913632"/>
            <a:ext cx="515111" cy="403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80815" y="3913632"/>
            <a:ext cx="306324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43300" y="3913632"/>
            <a:ext cx="554736" cy="4038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54196" y="3913632"/>
            <a:ext cx="289560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9915" y="3913632"/>
            <a:ext cx="515112" cy="403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71188" y="3913632"/>
            <a:ext cx="306324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33671" y="3913632"/>
            <a:ext cx="480060" cy="4038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69891" y="3913632"/>
            <a:ext cx="967739" cy="4038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93791" y="3913632"/>
            <a:ext cx="768096" cy="4038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18047" y="3913632"/>
            <a:ext cx="362712" cy="4038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6920" y="3913632"/>
            <a:ext cx="288036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379" y="4245864"/>
            <a:ext cx="362711" cy="4038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251" y="4245864"/>
            <a:ext cx="2651760" cy="4038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00172" y="4245864"/>
            <a:ext cx="513587" cy="403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69920" y="4245864"/>
            <a:ext cx="283464" cy="403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09544" y="4245864"/>
            <a:ext cx="515111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80815" y="4245864"/>
            <a:ext cx="306324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43300" y="4245864"/>
            <a:ext cx="918972" cy="4038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18432" y="4245864"/>
            <a:ext cx="288036" cy="403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62628" y="4245864"/>
            <a:ext cx="515112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33900" y="4245864"/>
            <a:ext cx="306324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96384" y="4245864"/>
            <a:ext cx="496824" cy="4038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49367" y="4245864"/>
            <a:ext cx="1356360" cy="4038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61888" y="4245864"/>
            <a:ext cx="768095" cy="4038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86144" y="4245864"/>
            <a:ext cx="362712" cy="4038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05016" y="4245864"/>
            <a:ext cx="288035" cy="403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6700" y="4565903"/>
            <a:ext cx="1659636" cy="7894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56944" y="4565903"/>
            <a:ext cx="557783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3379" y="5166359"/>
            <a:ext cx="362711" cy="4038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2251" y="5166359"/>
            <a:ext cx="560831" cy="4038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9244" y="5166359"/>
            <a:ext cx="289559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4963" y="5166359"/>
            <a:ext cx="859536" cy="4038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70660" y="5166359"/>
            <a:ext cx="560831" cy="4038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87651" y="5166359"/>
            <a:ext cx="306324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50135" y="5166359"/>
            <a:ext cx="1150620" cy="4038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56916" y="5166359"/>
            <a:ext cx="288036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3379" y="5498591"/>
            <a:ext cx="362711" cy="4038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2251" y="5498591"/>
            <a:ext cx="560831" cy="4038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9244" y="5498591"/>
            <a:ext cx="289559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4963" y="5498591"/>
            <a:ext cx="647700" cy="4038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58824" y="5498591"/>
            <a:ext cx="455676" cy="4038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70660" y="5498591"/>
            <a:ext cx="560831" cy="4038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87651" y="5498591"/>
            <a:ext cx="306324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50135" y="5498591"/>
            <a:ext cx="914400" cy="4038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20695" y="5498591"/>
            <a:ext cx="288036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3379" y="5830823"/>
            <a:ext cx="362711" cy="4038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2251" y="5830823"/>
            <a:ext cx="560831" cy="4038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9244" y="5830823"/>
            <a:ext cx="289559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4963" y="5830823"/>
            <a:ext cx="647700" cy="4038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58824" y="5830823"/>
            <a:ext cx="455676" cy="4038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0660" y="5830823"/>
            <a:ext cx="560831" cy="4038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87651" y="5830823"/>
            <a:ext cx="306324" cy="403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50135" y="5830823"/>
            <a:ext cx="1280160" cy="40385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86455" y="5830823"/>
            <a:ext cx="288036" cy="403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3379" y="6163055"/>
            <a:ext cx="288036" cy="403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74366" y="2809628"/>
            <a:ext cx="6258560" cy="330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But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Rockwell"/>
                <a:cs typeface="Rockwell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Rockwell"/>
                <a:cs typeface="Rockwell"/>
              </a:rPr>
              <a:t>ns</a:t>
            </a:r>
            <a:endParaRPr sz="28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&lt;</a:t>
            </a:r>
            <a:r>
              <a:rPr sz="1400" spc="-15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tt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sz="1400" spc="-20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yp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=“</a:t>
            </a:r>
            <a:r>
              <a:rPr sz="1400" spc="-15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tt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on”</a:t>
            </a:r>
            <a:r>
              <a:rPr sz="1400" spc="-155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cl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=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“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bt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-</a:t>
            </a:r>
            <a:r>
              <a:rPr sz="1400" dirty="0">
                <a:solidFill>
                  <a:srgbClr val="246B93"/>
                </a:solidFill>
                <a:latin typeface="Rockwell"/>
                <a:cs typeface="Rockwell"/>
              </a:rPr>
              <a:t>p</a:t>
            </a:r>
            <a:r>
              <a:rPr sz="1400" spc="20" dirty="0">
                <a:solidFill>
                  <a:srgbClr val="246B93"/>
                </a:solidFill>
                <a:latin typeface="Rockwell"/>
                <a:cs typeface="Rockwell"/>
              </a:rPr>
              <a:t>r</a:t>
            </a:r>
            <a:r>
              <a:rPr sz="1400" dirty="0">
                <a:solidFill>
                  <a:srgbClr val="246B93"/>
                </a:solidFill>
                <a:latin typeface="Rockwell"/>
                <a:cs typeface="Rockwell"/>
              </a:rPr>
              <a:t>i</a:t>
            </a:r>
            <a:r>
              <a:rPr sz="1400" spc="-10" dirty="0">
                <a:solidFill>
                  <a:srgbClr val="246B93"/>
                </a:solidFill>
                <a:latin typeface="Rockwell"/>
                <a:cs typeface="Rockwell"/>
              </a:rPr>
              <a:t>m</a:t>
            </a:r>
            <a:r>
              <a:rPr sz="1400" dirty="0">
                <a:solidFill>
                  <a:srgbClr val="246B93"/>
                </a:solidFill>
                <a:latin typeface="Rockwell"/>
                <a:cs typeface="Rockwell"/>
              </a:rPr>
              <a:t>a</a:t>
            </a:r>
            <a:r>
              <a:rPr sz="1400" spc="20" dirty="0">
                <a:solidFill>
                  <a:srgbClr val="246B93"/>
                </a:solidFill>
                <a:latin typeface="Rockwell"/>
                <a:cs typeface="Rockwell"/>
              </a:rPr>
              <a:t>r</a:t>
            </a:r>
            <a:r>
              <a:rPr sz="1400" dirty="0">
                <a:solidFill>
                  <a:srgbClr val="246B93"/>
                </a:solidFill>
                <a:latin typeface="Rockwell"/>
                <a:cs typeface="Rockwell"/>
              </a:rPr>
              <a:t>y</a:t>
            </a:r>
            <a:r>
              <a:rPr sz="1400" dirty="0">
                <a:solidFill>
                  <a:srgbClr val="246B9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Rockwell"/>
                <a:cs typeface="Rockwell"/>
              </a:rPr>
              <a:t>bt</a:t>
            </a:r>
            <a:r>
              <a:rPr sz="1400" spc="-5" dirty="0">
                <a:solidFill>
                  <a:srgbClr val="FF0000"/>
                </a:solidFill>
                <a:latin typeface="Rockwell"/>
                <a:cs typeface="Rockwell"/>
              </a:rPr>
              <a:t>n</a:t>
            </a:r>
            <a:r>
              <a:rPr sz="1400" spc="-10" dirty="0">
                <a:solidFill>
                  <a:srgbClr val="FF0000"/>
                </a:solidFill>
                <a:latin typeface="Rockwell"/>
                <a:cs typeface="Rockwell"/>
              </a:rPr>
              <a:t>-</a:t>
            </a:r>
            <a:r>
              <a:rPr sz="1400" spc="-5" dirty="0">
                <a:solidFill>
                  <a:srgbClr val="FF0000"/>
                </a:solidFill>
                <a:latin typeface="Rockwell"/>
                <a:cs typeface="Rockwell"/>
              </a:rPr>
              <a:t>lg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”&gt;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m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y&lt;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/b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tt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on&gt;</a:t>
            </a:r>
            <a:endParaRPr sz="14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ut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typ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=“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ut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on”</a:t>
            </a:r>
            <a:r>
              <a:rPr sz="1400" spc="-150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clas</a:t>
            </a:r>
            <a:r>
              <a:rPr sz="1400" spc="5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=“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tn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bt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n-</a:t>
            </a:r>
            <a:r>
              <a:rPr sz="1400" dirty="0">
                <a:solidFill>
                  <a:srgbClr val="00AF50"/>
                </a:solidFill>
                <a:latin typeface="Rockwell"/>
                <a:cs typeface="Rockwell"/>
              </a:rPr>
              <a:t>succe</a:t>
            </a:r>
            <a:r>
              <a:rPr sz="1400" spc="-10" dirty="0">
                <a:solidFill>
                  <a:srgbClr val="00AF50"/>
                </a:solidFill>
                <a:latin typeface="Rockwell"/>
                <a:cs typeface="Rockwell"/>
              </a:rPr>
              <a:t>s</a:t>
            </a:r>
            <a:r>
              <a:rPr sz="1400" spc="5" dirty="0">
                <a:solidFill>
                  <a:srgbClr val="00AF50"/>
                </a:solidFill>
                <a:latin typeface="Rockwell"/>
                <a:cs typeface="Rockwell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Rockwell"/>
                <a:cs typeface="Rockwell"/>
              </a:rPr>
              <a:t>”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&gt;S</a:t>
            </a:r>
            <a:r>
              <a:rPr sz="1400" spc="-15" dirty="0">
                <a:solidFill>
                  <a:srgbClr val="FFFFFF"/>
                </a:solidFill>
                <a:latin typeface="Rockwell"/>
                <a:cs typeface="Rockwell"/>
              </a:rPr>
              <a:t>u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Rockwell"/>
                <a:cs typeface="Rockwell"/>
              </a:rPr>
              <a:t>c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ss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&lt;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/</a:t>
            </a:r>
            <a:r>
              <a:rPr sz="1400" spc="-2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ut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on&gt;</a:t>
            </a:r>
            <a:endParaRPr sz="14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ut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typ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=“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ut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on”</a:t>
            </a:r>
            <a:r>
              <a:rPr sz="1400" spc="-150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clas</a:t>
            </a:r>
            <a:r>
              <a:rPr sz="1400" spc="5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=“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tn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bt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n-</a:t>
            </a:r>
            <a:r>
              <a:rPr sz="1400" dirty="0">
                <a:solidFill>
                  <a:srgbClr val="00AFF0"/>
                </a:solidFill>
                <a:latin typeface="Rockwell"/>
                <a:cs typeface="Rockwell"/>
              </a:rPr>
              <a:t>in</a:t>
            </a:r>
            <a:r>
              <a:rPr sz="1400" spc="15" dirty="0">
                <a:solidFill>
                  <a:srgbClr val="00AFF0"/>
                </a:solidFill>
                <a:latin typeface="Rockwell"/>
                <a:cs typeface="Rockwell"/>
              </a:rPr>
              <a:t>f</a:t>
            </a:r>
            <a:r>
              <a:rPr sz="1400" dirty="0">
                <a:solidFill>
                  <a:srgbClr val="00AFF0"/>
                </a:solidFill>
                <a:latin typeface="Rockwell"/>
                <a:cs typeface="Rockwell"/>
              </a:rPr>
              <a:t>o</a:t>
            </a:r>
            <a:r>
              <a:rPr sz="1400" spc="1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Rockwell"/>
                <a:cs typeface="Rockwell"/>
              </a:rPr>
              <a:t>bt</a:t>
            </a:r>
            <a:r>
              <a:rPr sz="1400" spc="-5" dirty="0">
                <a:solidFill>
                  <a:srgbClr val="FF0000"/>
                </a:solidFill>
                <a:latin typeface="Rockwell"/>
                <a:cs typeface="Rockwell"/>
              </a:rPr>
              <a:t>n-</a:t>
            </a:r>
            <a:r>
              <a:rPr sz="1400" spc="5" dirty="0">
                <a:solidFill>
                  <a:srgbClr val="FF0000"/>
                </a:solidFill>
                <a:latin typeface="Rockwell"/>
                <a:cs typeface="Rockwell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Rockwell"/>
                <a:cs typeface="Rockwell"/>
              </a:rPr>
              <a:t>m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”&gt;In</a:t>
            </a:r>
            <a:r>
              <a:rPr sz="1400" spc="15" dirty="0">
                <a:solidFill>
                  <a:srgbClr val="FFFFFF"/>
                </a:solidFill>
                <a:latin typeface="Rockwell"/>
                <a:cs typeface="Rockwell"/>
              </a:rPr>
              <a:t>f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o&lt;/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bu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&gt;</a:t>
            </a:r>
            <a:endParaRPr sz="14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&lt;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ut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typ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e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=“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ut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on”</a:t>
            </a:r>
            <a:r>
              <a:rPr sz="1400" spc="-150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clas</a:t>
            </a:r>
            <a:r>
              <a:rPr sz="1400" spc="5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=“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tn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bt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n-</a:t>
            </a:r>
            <a:r>
              <a:rPr sz="1400" spc="-30" dirty="0">
                <a:solidFill>
                  <a:srgbClr val="FFA365"/>
                </a:solidFill>
                <a:latin typeface="Rockwell"/>
                <a:cs typeface="Rockwell"/>
              </a:rPr>
              <a:t>w</a:t>
            </a:r>
            <a:r>
              <a:rPr sz="1400" dirty="0">
                <a:solidFill>
                  <a:srgbClr val="FFA365"/>
                </a:solidFill>
                <a:latin typeface="Rockwell"/>
                <a:cs typeface="Rockwell"/>
              </a:rPr>
              <a:t>a</a:t>
            </a:r>
            <a:r>
              <a:rPr sz="1400" spc="35" dirty="0">
                <a:solidFill>
                  <a:srgbClr val="FFA365"/>
                </a:solidFill>
                <a:latin typeface="Rockwell"/>
                <a:cs typeface="Rockwell"/>
              </a:rPr>
              <a:t>r</a:t>
            </a:r>
            <a:r>
              <a:rPr sz="1400" spc="-5" dirty="0">
                <a:solidFill>
                  <a:srgbClr val="FFA365"/>
                </a:solidFill>
                <a:latin typeface="Rockwell"/>
                <a:cs typeface="Rockwell"/>
              </a:rPr>
              <a:t>nin</a:t>
            </a:r>
            <a:r>
              <a:rPr sz="1400" dirty="0">
                <a:solidFill>
                  <a:srgbClr val="FFA365"/>
                </a:solidFill>
                <a:latin typeface="Rockwell"/>
                <a:cs typeface="Rockwell"/>
              </a:rPr>
              <a:t>g</a:t>
            </a:r>
            <a:r>
              <a:rPr sz="1400" spc="-5" dirty="0">
                <a:solidFill>
                  <a:srgbClr val="FFA36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Rockwell"/>
                <a:cs typeface="Rockwell"/>
              </a:rPr>
              <a:t>bt</a:t>
            </a:r>
            <a:r>
              <a:rPr sz="1400" spc="-5" dirty="0">
                <a:solidFill>
                  <a:srgbClr val="FF0000"/>
                </a:solidFill>
                <a:latin typeface="Rockwell"/>
                <a:cs typeface="Rockwell"/>
              </a:rPr>
              <a:t>n-</a:t>
            </a:r>
            <a:r>
              <a:rPr sz="1400" spc="5" dirty="0">
                <a:solidFill>
                  <a:srgbClr val="FF0000"/>
                </a:solidFill>
                <a:latin typeface="Rockwell"/>
                <a:cs typeface="Rockwell"/>
              </a:rPr>
              <a:t>x</a:t>
            </a:r>
            <a:r>
              <a:rPr sz="1400" spc="-5" dirty="0">
                <a:solidFill>
                  <a:srgbClr val="FF0000"/>
                </a:solidFill>
                <a:latin typeface="Rockwell"/>
                <a:cs typeface="Rockwell"/>
              </a:rPr>
              <a:t>m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”&gt;</a:t>
            </a:r>
            <a:r>
              <a:rPr sz="1400" spc="-120" dirty="0">
                <a:solidFill>
                  <a:srgbClr val="FFFFFF"/>
                </a:solidFill>
                <a:latin typeface="Rockwell"/>
                <a:cs typeface="Rockwell"/>
              </a:rPr>
              <a:t>W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1400" spc="35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nin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g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&lt;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/</a:t>
            </a:r>
            <a:r>
              <a:rPr sz="1400" spc="-20" dirty="0">
                <a:solidFill>
                  <a:srgbClr val="FFFFFF"/>
                </a:solidFill>
                <a:latin typeface="Rockwell"/>
                <a:cs typeface="Rockwell"/>
              </a:rPr>
              <a:t>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ut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on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&gt;</a:t>
            </a:r>
            <a:endParaRPr sz="14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Ima</a:t>
            </a:r>
            <a:r>
              <a:rPr sz="2800" spc="-75" dirty="0">
                <a:solidFill>
                  <a:srgbClr val="FFFFFF"/>
                </a:solidFill>
                <a:latin typeface="Rockwell"/>
                <a:cs typeface="Rockwell"/>
              </a:rPr>
              <a:t>g</a:t>
            </a:r>
            <a:r>
              <a:rPr sz="2800" spc="-20" dirty="0">
                <a:solidFill>
                  <a:srgbClr val="FFFFFF"/>
                </a:solidFill>
                <a:latin typeface="Rockwell"/>
                <a:cs typeface="Rockwell"/>
              </a:rPr>
              <a:t>es</a:t>
            </a:r>
            <a:endParaRPr sz="28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&lt;im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clas</a:t>
            </a:r>
            <a:r>
              <a:rPr sz="1400" spc="5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=“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img-</a:t>
            </a:r>
            <a:r>
              <a:rPr sz="1400" spc="-60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ounde</a:t>
            </a:r>
            <a:r>
              <a:rPr sz="1400" spc="-20" dirty="0">
                <a:solidFill>
                  <a:srgbClr val="FFFFFF"/>
                </a:solidFill>
                <a:latin typeface="Rockwell"/>
                <a:cs typeface="Rockwell"/>
              </a:rPr>
              <a:t>d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”&gt;</a:t>
            </a:r>
            <a:endParaRPr sz="14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&lt;im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clas</a:t>
            </a:r>
            <a:r>
              <a:rPr sz="1400" spc="5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=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“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img-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ci</a:t>
            </a:r>
            <a:r>
              <a:rPr sz="1400" spc="-60" dirty="0">
                <a:solidFill>
                  <a:srgbClr val="FFFFFF"/>
                </a:solidFill>
                <a:latin typeface="Rockwell"/>
                <a:cs typeface="Rockwell"/>
              </a:rPr>
              <a:t>r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cle”&gt;</a:t>
            </a:r>
            <a:endParaRPr sz="14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&lt;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m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cl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Rockwell"/>
                <a:cs typeface="Rockwel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=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“i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g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-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t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hu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mb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Rockwell"/>
                <a:cs typeface="Rockwell"/>
              </a:rPr>
              <a:t>a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Rockwell"/>
                <a:cs typeface="Rockwell"/>
              </a:rPr>
              <a:t>l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”&gt;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95703" y="1635617"/>
            <a:ext cx="6090909" cy="157733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47831" y="4653140"/>
            <a:ext cx="5438759" cy="17430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329</Words>
  <Application>Microsoft Office PowerPoint</Application>
  <PresentationFormat>On-screen Show (4:3)</PresentationFormat>
  <Paragraphs>89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Outline</vt:lpstr>
      <vt:lpstr>What is Bootstrap?</vt:lpstr>
      <vt:lpstr>Categories</vt:lpstr>
      <vt:lpstr>Scaffolding</vt:lpstr>
      <vt:lpstr>Grid System</vt:lpstr>
      <vt:lpstr>Base CSS</vt:lpstr>
      <vt:lpstr>Base CSS</vt:lpstr>
      <vt:lpstr>Base CSS</vt:lpstr>
      <vt:lpstr>Slide 10</vt:lpstr>
      <vt:lpstr>Components</vt:lpstr>
      <vt:lpstr>Components</vt:lpstr>
      <vt:lpstr>Components</vt:lpstr>
      <vt:lpstr>Compoments</vt:lpstr>
      <vt:lpstr>Javascript</vt:lpstr>
      <vt:lpstr>Javascript</vt:lpstr>
      <vt:lpstr>Javascript Collapse(collapse.js) – collapse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karthik ganapathy subramanian</cp:lastModifiedBy>
  <cp:revision>2</cp:revision>
  <dcterms:created xsi:type="dcterms:W3CDTF">2016-01-28T17:59:34Z</dcterms:created>
  <dcterms:modified xsi:type="dcterms:W3CDTF">2016-01-28T17:24:29Z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2016-01-28T00:00:00Z</vt:filetime>
  </property>
  <property fmtid="{D5CDD505-2E9C-101B-9397-08002B2CF9AE}" pid="3" name="LastSaved">
    <vt:filetime>2016-01-28T00:00:00Z</vt:filetime>
  </property>
</Properties>
</file>