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8E8DB-5EAE-408F-B82C-4E6B9015DA5D}" type="datetimeFigureOut">
              <a:rPr lang="en-IN" smtClean="0"/>
              <a:pPr/>
              <a:t>24-03-2017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12C1-DC29-4374-9C0C-2413030D47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Change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n</a:t>
            </a:r>
            <a:r>
              <a:rPr lang="en-IN" sz="2800" dirty="0" err="1" smtClean="0"/>
              <a:t>gZone</a:t>
            </a:r>
            <a:r>
              <a:rPr lang="en-IN" sz="2800" dirty="0" smtClean="0"/>
              <a:t> for Change detection</a:t>
            </a:r>
          </a:p>
          <a:p>
            <a:r>
              <a:rPr lang="en-IN" sz="2800" dirty="0" smtClean="0"/>
              <a:t>Unidirectional Flow</a:t>
            </a:r>
          </a:p>
          <a:p>
            <a:r>
              <a:rPr lang="en-IN" sz="2800" dirty="0" smtClean="0"/>
              <a:t>Component based change detector</a:t>
            </a:r>
          </a:p>
          <a:p>
            <a:r>
              <a:rPr lang="en-IN" sz="2800" dirty="0" smtClean="0"/>
              <a:t>ChangeDetectorRef</a:t>
            </a:r>
          </a:p>
          <a:p>
            <a:r>
              <a:rPr lang="en-IN" sz="2800" dirty="0" smtClean="0"/>
              <a:t>Smarter Change Detection</a:t>
            </a:r>
          </a:p>
          <a:p>
            <a:endParaRPr lang="en-I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IN" sz="7200" dirty="0" smtClean="0"/>
              <a:t>Q&amp;A</a:t>
            </a:r>
            <a:endParaRPr lang="en-IN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Component Based Approach</a:t>
            </a:r>
          </a:p>
          <a:p>
            <a:r>
              <a:rPr lang="en-IN" sz="2800" dirty="0" smtClean="0"/>
              <a:t>Lazy Loading (Flexible Routing)</a:t>
            </a:r>
          </a:p>
          <a:p>
            <a:r>
              <a:rPr lang="en-IN" sz="2800" dirty="0" smtClean="0"/>
              <a:t>Better Performance</a:t>
            </a:r>
          </a:p>
          <a:p>
            <a:r>
              <a:rPr lang="en-IN" sz="2800" dirty="0" smtClean="0"/>
              <a:t>Dependency Injection</a:t>
            </a:r>
          </a:p>
          <a:p>
            <a:r>
              <a:rPr lang="en-IN" sz="2800" dirty="0" smtClean="0"/>
              <a:t>Usage of Typescript </a:t>
            </a:r>
          </a:p>
          <a:p>
            <a:r>
              <a:rPr lang="en-IN" sz="2800" dirty="0" smtClean="0"/>
              <a:t>Mobile Driven</a:t>
            </a:r>
          </a:p>
          <a:p>
            <a:r>
              <a:rPr lang="en-IN" sz="2800" dirty="0" smtClean="0"/>
              <a:t>Testable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800" dirty="0" smtClean="0"/>
              <a:t>Super Set of JavaScript</a:t>
            </a:r>
          </a:p>
          <a:p>
            <a:r>
              <a:rPr lang="en-IN" sz="2800" dirty="0" smtClean="0"/>
              <a:t>Type Safety Checks</a:t>
            </a:r>
          </a:p>
          <a:p>
            <a:r>
              <a:rPr lang="en-IN" sz="2800" dirty="0" smtClean="0"/>
              <a:t>Supports Inheritance and Interfaces</a:t>
            </a:r>
          </a:p>
          <a:p>
            <a:r>
              <a:rPr lang="en-IN" sz="2800" dirty="0" err="1" smtClean="0"/>
              <a:t>Transpile</a:t>
            </a:r>
            <a:r>
              <a:rPr lang="en-IN" sz="2800" dirty="0" smtClean="0"/>
              <a:t> to JavaScript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1026" name="Picture 2" descr="C:\Users\karthik\Desktop\angular_ar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064896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IN" dirty="0" smtClean="0"/>
              <a:t>Bootstrap and Demo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Lifecycle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ngOnChanges</a:t>
            </a:r>
          </a:p>
          <a:p>
            <a:r>
              <a:rPr lang="en-IN" dirty="0" smtClean="0"/>
              <a:t>ngOnInit</a:t>
            </a:r>
          </a:p>
          <a:p>
            <a:r>
              <a:rPr lang="en-IN" dirty="0" smtClean="0"/>
              <a:t>ngOndestroy</a:t>
            </a:r>
          </a:p>
          <a:p>
            <a:r>
              <a:rPr lang="en-IN" dirty="0" smtClean="0"/>
              <a:t>ngAfterViewInit</a:t>
            </a:r>
          </a:p>
          <a:p>
            <a:r>
              <a:rPr lang="en-IN" dirty="0" smtClean="0"/>
              <a:t>ngAfterContentInit</a:t>
            </a:r>
          </a:p>
          <a:p>
            <a:r>
              <a:rPr lang="en-IN" dirty="0" smtClean="0"/>
              <a:t>ngAfterContentChecked</a:t>
            </a:r>
          </a:p>
          <a:p>
            <a:r>
              <a:rPr lang="en-IN" dirty="0" smtClean="0"/>
              <a:t> ngAfterViewChecked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Binding</a:t>
            </a:r>
            <a:endParaRPr lang="en-IN" dirty="0"/>
          </a:p>
        </p:txBody>
      </p:sp>
      <p:pic>
        <p:nvPicPr>
          <p:cNvPr id="5" name="Изображение 9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2934791" cy="2592288"/>
          </a:xfrm>
          <a:prstGeom prst="rect">
            <a:avLst/>
          </a:prstGeom>
        </p:spPr>
      </p:pic>
      <p:pic>
        <p:nvPicPr>
          <p:cNvPr id="6" name="Изображение 8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88024" y="1916832"/>
            <a:ext cx="3744415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Binding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67544" y="1844824"/>
          <a:ext cx="8114630" cy="4025421"/>
        </p:xfrm>
        <a:graphic>
          <a:graphicData uri="http://schemas.openxmlformats.org/drawingml/2006/table">
            <a:tbl>
              <a:tblPr firstRow="1" firstCol="1" bandRow="1"/>
              <a:tblGrid>
                <a:gridCol w="2305678"/>
                <a:gridCol w="3947675"/>
                <a:gridCol w="1861277"/>
              </a:tblGrid>
              <a:tr h="326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Direction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Syntax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Binding Type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</a:tr>
              <a:tr h="167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 way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from data source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 view target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{expression}} </a:t>
                      </a: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[target] = "expression" </a:t>
                      </a: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Interpolation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Property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Attribute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Style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6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 way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from view target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 data source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(target) = "expression" </a:t>
                      </a: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Event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2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 way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[(target)] = "</a:t>
                      </a:r>
                      <a:r>
                        <a:rPr lang="en-US" sz="2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expr</a:t>
                      </a: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 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Two-way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Change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219256" cy="5040560"/>
          </a:xfrm>
        </p:spPr>
        <p:txBody>
          <a:bodyPr>
            <a:normAutofit/>
          </a:bodyPr>
          <a:lstStyle/>
          <a:p>
            <a:r>
              <a:rPr lang="en-IN" dirty="0" smtClean="0"/>
              <a:t>Checks for changes in the data model so that it can re-render the DOM </a:t>
            </a:r>
          </a:p>
          <a:p>
            <a:r>
              <a:rPr lang="en-IN" dirty="0" smtClean="0"/>
              <a:t>Changes are caused by events, XHR, and timers. </a:t>
            </a:r>
          </a:p>
        </p:txBody>
      </p:sp>
      <p:pic>
        <p:nvPicPr>
          <p:cNvPr id="1026" name="Picture 2" descr="C:\Users\karthik\Desktop\angular2-work-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97560"/>
            <a:ext cx="7128792" cy="3699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151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Features</vt:lpstr>
      <vt:lpstr>Typescript</vt:lpstr>
      <vt:lpstr>Architecture</vt:lpstr>
      <vt:lpstr>Bootstrap and Demo</vt:lpstr>
      <vt:lpstr>Lifecycle Hooks</vt:lpstr>
      <vt:lpstr>Data Binding</vt:lpstr>
      <vt:lpstr>Data Binding</vt:lpstr>
      <vt:lpstr>Change Detection</vt:lpstr>
      <vt:lpstr>Change Detection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karthik ganapathy subramanian</dc:creator>
  <cp:lastModifiedBy>karthik ganapathy subramanian</cp:lastModifiedBy>
  <cp:revision>9</cp:revision>
  <dcterms:created xsi:type="dcterms:W3CDTF">2017-03-24T16:12:11Z</dcterms:created>
  <dcterms:modified xsi:type="dcterms:W3CDTF">2017-03-24T17:31:53Z</dcterms:modified>
</cp:coreProperties>
</file>