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81" r:id="rId3"/>
    <p:sldId id="283" r:id="rId4"/>
    <p:sldId id="284" r:id="rId5"/>
    <p:sldId id="285" r:id="rId6"/>
    <p:sldId id="28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85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09989-41BF-4317-B656-16D00CA842F1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18897-9DF7-436A-AAC0-C003AA057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794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56279-889C-4ABD-BD8C-197E9ACA4894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5466E-3B06-4163-90A8-6F080449B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041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963400" y="0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14300" y="1"/>
            <a:ext cx="11988800" cy="230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30175" y="6627600"/>
            <a:ext cx="11988800" cy="230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5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84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265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350" y="133350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133350" y="638175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28587" y="1143000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23"/>
          <p:cNvSpPr/>
          <p:nvPr/>
        </p:nvSpPr>
        <p:spPr>
          <a:xfrm>
            <a:off x="128587" y="1647825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ectangle 24"/>
          <p:cNvSpPr/>
          <p:nvPr/>
        </p:nvSpPr>
        <p:spPr>
          <a:xfrm>
            <a:off x="133350" y="2152650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Rectangle 25"/>
          <p:cNvSpPr/>
          <p:nvPr/>
        </p:nvSpPr>
        <p:spPr>
          <a:xfrm>
            <a:off x="133350" y="2657475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Rectangle 26"/>
          <p:cNvSpPr/>
          <p:nvPr/>
        </p:nvSpPr>
        <p:spPr>
          <a:xfrm>
            <a:off x="128587" y="3162300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128587" y="3667125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32"/>
          <p:cNvSpPr/>
          <p:nvPr/>
        </p:nvSpPr>
        <p:spPr>
          <a:xfrm>
            <a:off x="128587" y="4171950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ectangle 33"/>
          <p:cNvSpPr/>
          <p:nvPr/>
        </p:nvSpPr>
        <p:spPr>
          <a:xfrm>
            <a:off x="128587" y="4676775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123824" y="5181600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35"/>
          <p:cNvSpPr/>
          <p:nvPr/>
        </p:nvSpPr>
        <p:spPr>
          <a:xfrm>
            <a:off x="123824" y="5686425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ectangle 36"/>
          <p:cNvSpPr/>
          <p:nvPr/>
        </p:nvSpPr>
        <p:spPr>
          <a:xfrm>
            <a:off x="123824" y="6187918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85EBD6F-968C-4600-AB21-01E49222C273}"/>
              </a:ext>
            </a:extLst>
          </p:cNvPr>
          <p:cNvGrpSpPr/>
          <p:nvPr/>
        </p:nvGrpSpPr>
        <p:grpSpPr>
          <a:xfrm>
            <a:off x="1594574" y="1545631"/>
            <a:ext cx="6341324" cy="2585323"/>
            <a:chOff x="2048782" y="2149318"/>
            <a:chExt cx="6341324" cy="258532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E16221B-DFB3-4DDA-8E93-DEECAC15A70D}"/>
                </a:ext>
              </a:extLst>
            </p:cNvPr>
            <p:cNvSpPr/>
            <p:nvPr/>
          </p:nvSpPr>
          <p:spPr>
            <a:xfrm>
              <a:off x="2102285" y="2181225"/>
              <a:ext cx="6234319" cy="834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4C38EEB-C7B6-45B3-85EE-D83DF053E7BE}"/>
                </a:ext>
              </a:extLst>
            </p:cNvPr>
            <p:cNvSpPr/>
            <p:nvPr/>
          </p:nvSpPr>
          <p:spPr>
            <a:xfrm>
              <a:off x="2102285" y="3015574"/>
              <a:ext cx="5067000" cy="834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69167EF-1687-40CB-90C6-C1B6E52B43BC}"/>
                </a:ext>
              </a:extLst>
            </p:cNvPr>
            <p:cNvSpPr/>
            <p:nvPr/>
          </p:nvSpPr>
          <p:spPr>
            <a:xfrm>
              <a:off x="2102285" y="3839094"/>
              <a:ext cx="4921085" cy="834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48782" y="2149318"/>
              <a:ext cx="6341324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400" b="1" spc="-300" dirty="0" err="1">
                  <a:pattFill prst="openDmnd">
                    <a:fgClr>
                      <a:schemeClr val="bg1">
                        <a:lumMod val="50000"/>
                      </a:schemeClr>
                    </a:fgClr>
                    <a:bgClr>
                      <a:schemeClr val="tx1"/>
                    </a:bgClr>
                  </a:patt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싱크로나이즈드</a:t>
              </a:r>
              <a:r>
                <a:rPr lang="ko-KR" altLang="en-US" sz="5400" b="1" spc="-300" dirty="0">
                  <a:pattFill prst="openDmnd">
                    <a:fgClr>
                      <a:schemeClr val="bg1">
                        <a:lumMod val="50000"/>
                      </a:schemeClr>
                    </a:fgClr>
                    <a:bgClr>
                      <a:schemeClr val="tx1"/>
                    </a:bgClr>
                  </a:patt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수영 </a:t>
              </a:r>
              <a:endParaRPr lang="en-US" altLang="ko-KR" sz="5400" b="1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ko-KR" altLang="en-US" sz="5400" b="1" spc="-300" dirty="0">
                  <a:pattFill prst="openDmnd">
                    <a:fgClr>
                      <a:schemeClr val="bg1">
                        <a:lumMod val="50000"/>
                      </a:schemeClr>
                    </a:fgClr>
                    <a:bgClr>
                      <a:schemeClr val="tx1"/>
                    </a:bgClr>
                  </a:patt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경기 관리 시스템 </a:t>
              </a:r>
              <a:endParaRPr lang="en-US" altLang="ko-KR" sz="5400" b="1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ko-KR" altLang="en-US" sz="5400" b="1" spc="-300" dirty="0">
                  <a:pattFill prst="openDmnd">
                    <a:fgClr>
                      <a:schemeClr val="bg1">
                        <a:lumMod val="75000"/>
                      </a:schemeClr>
                    </a:fgClr>
                    <a:bgClr>
                      <a:schemeClr val="tx1">
                        <a:lumMod val="50000"/>
                        <a:lumOff val="50000"/>
                      </a:schemeClr>
                    </a:bgClr>
                  </a:patt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종료보고서 발표</a:t>
              </a:r>
              <a:endParaRPr lang="en-US" altLang="ko-KR" sz="5400" b="1" spc="-300" dirty="0">
                <a:pattFill prst="openDmnd">
                  <a:fgClr>
                    <a:schemeClr val="bg1">
                      <a:lumMod val="75000"/>
                    </a:schemeClr>
                  </a:fgClr>
                  <a:bgClr>
                    <a:schemeClr val="tx1">
                      <a:lumMod val="50000"/>
                      <a:lumOff val="50000"/>
                    </a:schemeClr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6A8E0FF-6D9E-4809-B392-FE18210E5948}"/>
              </a:ext>
            </a:extLst>
          </p:cNvPr>
          <p:cNvGrpSpPr/>
          <p:nvPr/>
        </p:nvGrpSpPr>
        <p:grpSpPr>
          <a:xfrm>
            <a:off x="9406647" y="4047913"/>
            <a:ext cx="2108171" cy="2392417"/>
            <a:chOff x="8035047" y="4086204"/>
            <a:chExt cx="2108171" cy="239241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A34863-539F-44B6-A595-21BC6B178DF1}"/>
                </a:ext>
              </a:extLst>
            </p:cNvPr>
            <p:cNvSpPr/>
            <p:nvPr/>
          </p:nvSpPr>
          <p:spPr>
            <a:xfrm>
              <a:off x="8035047" y="4086204"/>
              <a:ext cx="2108171" cy="23924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E3A7AA-B1A4-4452-B7DC-CE03ABA05B75}"/>
                </a:ext>
              </a:extLst>
            </p:cNvPr>
            <p:cNvSpPr txBox="1"/>
            <p:nvPr/>
          </p:nvSpPr>
          <p:spPr>
            <a:xfrm>
              <a:off x="8103140" y="4128250"/>
              <a:ext cx="1986575" cy="2308324"/>
            </a:xfrm>
            <a:prstGeom prst="rect">
              <a:avLst/>
            </a:prstGeom>
            <a:pattFill prst="openDmnd">
              <a:fgClr>
                <a:schemeClr val="bg1">
                  <a:lumMod val="50000"/>
                </a:schemeClr>
              </a:fgClr>
              <a:bgClr>
                <a:schemeClr val="tx1"/>
              </a:bgClr>
            </a:patt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r>
                <a:rPr lang="ko-KR" altLang="en-US" dirty="0">
                  <a:solidFill>
                    <a:schemeClr val="bg1"/>
                  </a:solidFill>
                </a:rPr>
                <a:t>분반 </a:t>
              </a:r>
              <a:r>
                <a:rPr lang="en-US" altLang="ko-KR" dirty="0">
                  <a:solidFill>
                    <a:schemeClr val="bg1"/>
                  </a:solidFill>
                </a:rPr>
                <a:t>4</a:t>
              </a:r>
              <a:r>
                <a:rPr lang="ko-KR" altLang="en-US" dirty="0">
                  <a:solidFill>
                    <a:schemeClr val="bg1"/>
                  </a:solidFill>
                </a:rPr>
                <a:t>조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en-US" altLang="ko-KR" dirty="0">
                  <a:solidFill>
                    <a:schemeClr val="bg1"/>
                  </a:solidFill>
                </a:rPr>
                <a:t>20131228 </a:t>
              </a:r>
              <a:r>
                <a:rPr lang="ko-KR" altLang="en-US" dirty="0">
                  <a:solidFill>
                    <a:schemeClr val="bg1"/>
                  </a:solidFill>
                </a:rPr>
                <a:t>정학수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en-US" altLang="ko-KR" dirty="0">
                  <a:solidFill>
                    <a:schemeClr val="bg1"/>
                  </a:solidFill>
                </a:rPr>
                <a:t>20131295 </a:t>
              </a:r>
              <a:r>
                <a:rPr lang="ko-KR" altLang="en-US" dirty="0" err="1">
                  <a:solidFill>
                    <a:schemeClr val="bg1"/>
                  </a:solidFill>
                </a:rPr>
                <a:t>천예찬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en-US" altLang="ko-KR" dirty="0">
                  <a:solidFill>
                    <a:schemeClr val="bg1"/>
                  </a:solidFill>
                </a:rPr>
                <a:t>20140623 </a:t>
              </a:r>
              <a:r>
                <a:rPr lang="ko-KR" altLang="en-US" dirty="0" err="1">
                  <a:solidFill>
                    <a:schemeClr val="bg1"/>
                  </a:solidFill>
                </a:rPr>
                <a:t>부형돈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en-US" altLang="ko-KR" dirty="0">
                  <a:solidFill>
                    <a:schemeClr val="bg1"/>
                  </a:solidFill>
                </a:rPr>
                <a:t>20140855 </a:t>
              </a:r>
              <a:r>
                <a:rPr lang="ko-KR" altLang="en-US" dirty="0" err="1">
                  <a:solidFill>
                    <a:schemeClr val="bg1"/>
                  </a:solidFill>
                </a:rPr>
                <a:t>윤형웅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en-US" altLang="ko-KR" dirty="0">
                  <a:solidFill>
                    <a:schemeClr val="bg1"/>
                  </a:solidFill>
                </a:rPr>
                <a:t>20160461 </a:t>
              </a:r>
              <a:r>
                <a:rPr lang="ko-KR" altLang="en-US" dirty="0" err="1">
                  <a:solidFill>
                    <a:schemeClr val="bg1"/>
                  </a:solidFill>
                </a:rPr>
                <a:t>박다운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en-US" altLang="ko-KR" dirty="0">
                  <a:solidFill>
                    <a:schemeClr val="bg1"/>
                  </a:solidFill>
                </a:rPr>
                <a:t>20160522 </a:t>
              </a:r>
              <a:r>
                <a:rPr lang="ko-KR" altLang="en-US" dirty="0" err="1">
                  <a:solidFill>
                    <a:schemeClr val="bg1"/>
                  </a:solidFill>
                </a:rPr>
                <a:t>박장훈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en-US" altLang="ko-KR" dirty="0">
                  <a:solidFill>
                    <a:schemeClr val="bg1"/>
                  </a:solidFill>
                </a:rPr>
                <a:t>20160949 </a:t>
              </a:r>
              <a:r>
                <a:rPr lang="ko-KR" altLang="en-US" dirty="0">
                  <a:solidFill>
                    <a:schemeClr val="bg1"/>
                  </a:solidFill>
                </a:rPr>
                <a:t>이준규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707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3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>
            <a:extLst>
              <a:ext uri="{FF2B5EF4-FFF2-40B4-BE49-F238E27FC236}">
                <a16:creationId xmlns:a16="http://schemas.microsoft.com/office/drawing/2014/main" id="{6A453C54-00F2-48A3-9178-BE882CAC8665}"/>
              </a:ext>
            </a:extLst>
          </p:cNvPr>
          <p:cNvGrpSpPr/>
          <p:nvPr/>
        </p:nvGrpSpPr>
        <p:grpSpPr>
          <a:xfrm>
            <a:off x="1521093" y="2497976"/>
            <a:ext cx="9149814" cy="1862048"/>
            <a:chOff x="1603177" y="2497976"/>
            <a:chExt cx="9149814" cy="18620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2AD25D-1330-4E1A-96B3-2E7686F195F2}"/>
                </a:ext>
              </a:extLst>
            </p:cNvPr>
            <p:cNvSpPr txBox="1"/>
            <p:nvPr/>
          </p:nvSpPr>
          <p:spPr>
            <a:xfrm>
              <a:off x="1603177" y="2497976"/>
              <a:ext cx="1869784" cy="186204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11500" spc="-300" dirty="0">
                  <a:solidFill>
                    <a:schemeClr val="bg1">
                      <a:lumMod val="6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06</a:t>
              </a:r>
              <a:endParaRPr lang="ko-KR" altLang="en-US" sz="115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BD0AEA8-FF56-41F9-AB72-3D601C38060D}"/>
                </a:ext>
              </a:extLst>
            </p:cNvPr>
            <p:cNvSpPr txBox="1"/>
            <p:nvPr/>
          </p:nvSpPr>
          <p:spPr>
            <a:xfrm flipH="1">
              <a:off x="3798275" y="2828835"/>
              <a:ext cx="69547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200" dirty="0"/>
                <a:t>설계 기술서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81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02AD25D-1330-4E1A-96B3-2E7686F195F2}"/>
              </a:ext>
            </a:extLst>
          </p:cNvPr>
          <p:cNvSpPr txBox="1"/>
          <p:nvPr/>
        </p:nvSpPr>
        <p:spPr>
          <a:xfrm>
            <a:off x="497850" y="369328"/>
            <a:ext cx="1691417" cy="140038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8500" b="1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ea typeface="나눔고딕 ExtraBold" panose="020D0904000000000000" pitchFamily="50" charset="-127"/>
              </a:rPr>
              <a:t>6.0 </a:t>
            </a:r>
            <a:endParaRPr lang="ko-KR" altLang="en-US" sz="8500" b="1" dirty="0">
              <a:pattFill prst="openDmnd">
                <a:fgClr>
                  <a:schemeClr val="bg1">
                    <a:lumMod val="50000"/>
                  </a:schemeClr>
                </a:fgClr>
                <a:bgClr>
                  <a:schemeClr val="tx1"/>
                </a:bgClr>
              </a:patt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0AEA8-FF56-41F9-AB72-3D601C38060D}"/>
              </a:ext>
            </a:extLst>
          </p:cNvPr>
          <p:cNvSpPr txBox="1"/>
          <p:nvPr/>
        </p:nvSpPr>
        <p:spPr>
          <a:xfrm flipH="1">
            <a:off x="2032858" y="554146"/>
            <a:ext cx="341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</a:rPr>
              <a:t>설계 기술서</a:t>
            </a:r>
            <a:endParaRPr lang="ko-KR" altLang="en-US" sz="3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16C27D1-EEFE-4FB9-BEA2-EFBE6DCDF52E}"/>
              </a:ext>
            </a:extLst>
          </p:cNvPr>
          <p:cNvSpPr/>
          <p:nvPr/>
        </p:nvSpPr>
        <p:spPr>
          <a:xfrm>
            <a:off x="1478860" y="392134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시나리오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4A05589-2100-4857-9A88-C4CF8B6E582C}"/>
              </a:ext>
            </a:extLst>
          </p:cNvPr>
          <p:cNvSpPr/>
          <p:nvPr/>
        </p:nvSpPr>
        <p:spPr>
          <a:xfrm>
            <a:off x="887472" y="2363811"/>
            <a:ext cx="2324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객체모델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5BE808F-9B54-4ED4-9B9A-BD6B85DE44E0}"/>
              </a:ext>
            </a:extLst>
          </p:cNvPr>
          <p:cNvSpPr/>
          <p:nvPr/>
        </p:nvSpPr>
        <p:spPr>
          <a:xfrm>
            <a:off x="6725705" y="304228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시나리오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836A17-2A10-4FDC-B19B-2668644CC60A}"/>
              </a:ext>
            </a:extLst>
          </p:cNvPr>
          <p:cNvSpPr txBox="1"/>
          <p:nvPr/>
        </p:nvSpPr>
        <p:spPr>
          <a:xfrm>
            <a:off x="864465" y="1964205"/>
            <a:ext cx="984867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6.1 </a:t>
            </a:r>
            <a:r>
              <a:rPr lang="ko-KR" altLang="en-US" sz="4400" dirty="0"/>
              <a:t>의사코드</a:t>
            </a:r>
            <a:endParaRPr lang="en-US" altLang="ko-KR" sz="4400" dirty="0"/>
          </a:p>
          <a:p>
            <a:endParaRPr lang="en-US" altLang="ko-KR" sz="4400" dirty="0"/>
          </a:p>
          <a:p>
            <a:r>
              <a:rPr lang="en-US" altLang="ko-KR" sz="4400" dirty="0"/>
              <a:t>6.2 </a:t>
            </a:r>
            <a:r>
              <a:rPr lang="ko-KR" altLang="en-US" sz="4400" dirty="0"/>
              <a:t>컴포넌트 다이어그램</a:t>
            </a:r>
            <a:endParaRPr lang="en-US" altLang="ko-KR" sz="4400" dirty="0"/>
          </a:p>
          <a:p>
            <a:endParaRPr lang="en-US" altLang="ko-KR" sz="4400" dirty="0"/>
          </a:p>
          <a:p>
            <a:r>
              <a:rPr lang="en-US" altLang="ko-KR" sz="4400" dirty="0"/>
              <a:t>6.3 </a:t>
            </a:r>
            <a:r>
              <a:rPr lang="ko-KR" altLang="en-US" sz="4400" dirty="0" err="1"/>
              <a:t>디플로이먼트</a:t>
            </a:r>
            <a:r>
              <a:rPr lang="ko-KR" altLang="en-US" sz="4400" dirty="0"/>
              <a:t> 다이어그램</a:t>
            </a:r>
            <a:endParaRPr lang="en-US" altLang="ko-KR" sz="4400" dirty="0"/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11D084-E6A6-494E-8B5C-EE04652166F5}"/>
              </a:ext>
            </a:extLst>
          </p:cNvPr>
          <p:cNvSpPr txBox="1"/>
          <p:nvPr/>
        </p:nvSpPr>
        <p:spPr>
          <a:xfrm>
            <a:off x="2189267" y="1069519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1794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02AD25D-1330-4E1A-96B3-2E7686F195F2}"/>
              </a:ext>
            </a:extLst>
          </p:cNvPr>
          <p:cNvSpPr txBox="1"/>
          <p:nvPr/>
        </p:nvSpPr>
        <p:spPr>
          <a:xfrm>
            <a:off x="497850" y="369328"/>
            <a:ext cx="1691417" cy="140038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8500" b="1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ea typeface="나눔고딕 ExtraBold" panose="020D0904000000000000" pitchFamily="50" charset="-127"/>
              </a:rPr>
              <a:t>6.1</a:t>
            </a:r>
            <a:endParaRPr lang="ko-KR" altLang="en-US" sz="8500" b="1" dirty="0">
              <a:pattFill prst="openDmnd">
                <a:fgClr>
                  <a:schemeClr val="bg1">
                    <a:lumMod val="50000"/>
                  </a:schemeClr>
                </a:fgClr>
                <a:bgClr>
                  <a:schemeClr val="tx1"/>
                </a:bgClr>
              </a:patt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0AEA8-FF56-41F9-AB72-3D601C38060D}"/>
              </a:ext>
            </a:extLst>
          </p:cNvPr>
          <p:cNvSpPr txBox="1"/>
          <p:nvPr/>
        </p:nvSpPr>
        <p:spPr>
          <a:xfrm flipH="1">
            <a:off x="2032858" y="554146"/>
            <a:ext cx="341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</a:rPr>
              <a:t>설계 기술서</a:t>
            </a:r>
            <a:endParaRPr lang="ko-KR" altLang="en-US" sz="3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8452DC5-B6CE-4A88-80DB-2D1C126E4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472955"/>
              </p:ext>
            </p:extLst>
          </p:nvPr>
        </p:nvGraphicFramePr>
        <p:xfrm>
          <a:off x="5131931" y="1536493"/>
          <a:ext cx="6562219" cy="4477458"/>
        </p:xfrm>
        <a:graphic>
          <a:graphicData uri="http://schemas.openxmlformats.org/drawingml/2006/table">
            <a:tbl>
              <a:tblPr/>
              <a:tblGrid>
                <a:gridCol w="939517">
                  <a:extLst>
                    <a:ext uri="{9D8B030D-6E8A-4147-A177-3AD203B41FA5}">
                      <a16:colId xmlns:a16="http://schemas.microsoft.com/office/drawing/2014/main" val="1569757861"/>
                    </a:ext>
                  </a:extLst>
                </a:gridCol>
                <a:gridCol w="1540734">
                  <a:extLst>
                    <a:ext uri="{9D8B030D-6E8A-4147-A177-3AD203B41FA5}">
                      <a16:colId xmlns:a16="http://schemas.microsoft.com/office/drawing/2014/main" val="1341602873"/>
                    </a:ext>
                  </a:extLst>
                </a:gridCol>
                <a:gridCol w="2040984">
                  <a:extLst>
                    <a:ext uri="{9D8B030D-6E8A-4147-A177-3AD203B41FA5}">
                      <a16:colId xmlns:a16="http://schemas.microsoft.com/office/drawing/2014/main" val="2304435170"/>
                    </a:ext>
                  </a:extLst>
                </a:gridCol>
                <a:gridCol w="2040984">
                  <a:extLst>
                    <a:ext uri="{9D8B030D-6E8A-4147-A177-3AD203B41FA5}">
                      <a16:colId xmlns:a16="http://schemas.microsoft.com/office/drawing/2014/main" val="3593343114"/>
                    </a:ext>
                  </a:extLst>
                </a:gridCol>
              </a:tblGrid>
              <a:tr h="31952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 코드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596" marR="58596" marT="16200" marB="16200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checkMeet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596" marR="58596" marT="16200" marB="16200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식별자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596" marR="58596" marT="16200" marB="16200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SDC-01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596" marR="58596" marT="16200" marB="16200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571530"/>
                  </a:ext>
                </a:extLst>
              </a:tr>
              <a:tr h="337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596" marR="58596" marT="16200" marB="16200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박장훈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596" marR="58596" marT="16200" marB="16200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724690"/>
                  </a:ext>
                </a:extLst>
              </a:tr>
              <a:tr h="3195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596" marR="58596" marT="16200" marB="16200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함수들에 대해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checkMeet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예시를 듬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596" marR="58596" marT="16200" marB="16200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973253"/>
                  </a:ext>
                </a:extLst>
              </a:tr>
              <a:tr h="3392774"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bool </a:t>
                      </a:r>
                      <a:r>
                        <a:rPr lang="en-US" altLang="ko-KR" sz="13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checkMeet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(</a:t>
                      </a:r>
                      <a:r>
                        <a:rPr lang="en-US" altLang="ko-KR" sz="13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meetCode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 as string)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{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DB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연결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MeetDBMngr.PRINT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() //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미트 리스트 반환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for(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리스트의 길이 만큼 반복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파라미터의 </a:t>
                      </a:r>
                      <a:r>
                        <a:rPr lang="en-US" altLang="ko-KR" sz="13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meetCode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와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Meet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객체 리스트의 </a:t>
                      </a:r>
                      <a:r>
                        <a:rPr lang="en-US" altLang="ko-KR" sz="13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meetCode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들을 비교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if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파라미터의 </a:t>
                      </a:r>
                      <a:r>
                        <a:rPr lang="en-US" altLang="ko-KR" sz="13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meetCode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가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존재할시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false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반환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else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true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반환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}</a:t>
                      </a:r>
                    </a:p>
                  </a:txBody>
                  <a:tcPr marL="58596" marR="58596" marT="16200" marB="16200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8303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7CE76CC-0DC3-445B-9847-F4D75A530917}"/>
              </a:ext>
            </a:extLst>
          </p:cNvPr>
          <p:cNvSpPr txBox="1"/>
          <p:nvPr/>
        </p:nvSpPr>
        <p:spPr>
          <a:xfrm>
            <a:off x="2189267" y="106951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의사 코드</a:t>
            </a:r>
          </a:p>
        </p:txBody>
      </p:sp>
    </p:spTree>
    <p:extLst>
      <p:ext uri="{BB962C8B-B14F-4D97-AF65-F5344CB8AC3E}">
        <p14:creationId xmlns:p14="http://schemas.microsoft.com/office/powerpoint/2010/main" val="422445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02AD25D-1330-4E1A-96B3-2E7686F195F2}"/>
              </a:ext>
            </a:extLst>
          </p:cNvPr>
          <p:cNvSpPr txBox="1"/>
          <p:nvPr/>
        </p:nvSpPr>
        <p:spPr>
          <a:xfrm>
            <a:off x="497850" y="369328"/>
            <a:ext cx="1691417" cy="140038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8500" b="1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ea typeface="나눔고딕 ExtraBold" panose="020D0904000000000000" pitchFamily="50" charset="-127"/>
              </a:rPr>
              <a:t>6.2</a:t>
            </a:r>
            <a:endParaRPr lang="ko-KR" altLang="en-US" sz="8500" b="1" dirty="0">
              <a:pattFill prst="openDmnd">
                <a:fgClr>
                  <a:schemeClr val="bg1">
                    <a:lumMod val="50000"/>
                  </a:schemeClr>
                </a:fgClr>
                <a:bgClr>
                  <a:schemeClr val="tx1"/>
                </a:bgClr>
              </a:patt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0AEA8-FF56-41F9-AB72-3D601C38060D}"/>
              </a:ext>
            </a:extLst>
          </p:cNvPr>
          <p:cNvSpPr txBox="1"/>
          <p:nvPr/>
        </p:nvSpPr>
        <p:spPr>
          <a:xfrm flipH="1">
            <a:off x="2032857" y="554146"/>
            <a:ext cx="459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</a:rPr>
              <a:t>설계 기술서</a:t>
            </a:r>
            <a:endParaRPr lang="ko-KR" altLang="en-US" sz="3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16C27D1-EEFE-4FB9-BEA2-EFBE6DCDF52E}"/>
              </a:ext>
            </a:extLst>
          </p:cNvPr>
          <p:cNvSpPr/>
          <p:nvPr/>
        </p:nvSpPr>
        <p:spPr>
          <a:xfrm>
            <a:off x="1478860" y="392134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시나리오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5BE808F-9B54-4ED4-9B9A-BD6B85DE44E0}"/>
              </a:ext>
            </a:extLst>
          </p:cNvPr>
          <p:cNvSpPr/>
          <p:nvPr/>
        </p:nvSpPr>
        <p:spPr>
          <a:xfrm>
            <a:off x="6725705" y="304228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시나리오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EE4E211-E904-4A67-A887-B7C22A8D1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475575"/>
              </p:ext>
            </p:extLst>
          </p:nvPr>
        </p:nvGraphicFramePr>
        <p:xfrm>
          <a:off x="5838704" y="2050822"/>
          <a:ext cx="5893181" cy="3741039"/>
        </p:xfrm>
        <a:graphic>
          <a:graphicData uri="http://schemas.openxmlformats.org/drawingml/2006/table">
            <a:tbl>
              <a:tblPr/>
              <a:tblGrid>
                <a:gridCol w="5893181">
                  <a:extLst>
                    <a:ext uri="{9D8B030D-6E8A-4147-A177-3AD203B41FA5}">
                      <a16:colId xmlns:a16="http://schemas.microsoft.com/office/drawing/2014/main" val="2123689093"/>
                    </a:ext>
                  </a:extLst>
                </a:gridCol>
              </a:tblGrid>
              <a:tr h="389890">
                <a:tc>
                  <a:txBody>
                    <a:bodyPr/>
                    <a:lstStyle/>
                    <a:p>
                      <a:pPr marL="18923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Component</a:t>
                      </a:r>
                      <a:r>
                        <a:rPr lang="en-US" sz="1000" kern="0" spc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Diagram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437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37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37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413689"/>
                  </a:ext>
                </a:extLst>
              </a:tr>
              <a:tr h="335114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437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37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37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747560"/>
                  </a:ext>
                </a:extLst>
              </a:tr>
            </a:tbl>
          </a:graphicData>
        </a:graphic>
      </p:graphicFrame>
      <p:pic>
        <p:nvPicPr>
          <p:cNvPr id="2050" name="_x361335816" descr="EMB00002f642aa6">
            <a:extLst>
              <a:ext uri="{FF2B5EF4-FFF2-40B4-BE49-F238E27FC236}">
                <a16:creationId xmlns:a16="http://schemas.microsoft.com/office/drawing/2014/main" id="{854BAEC2-303E-4BEF-B0FF-477C83AC9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672" y="2419801"/>
            <a:ext cx="5764213" cy="33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0FF4BD-D378-4EAC-A16E-E703BF2F7DD5}"/>
              </a:ext>
            </a:extLst>
          </p:cNvPr>
          <p:cNvSpPr txBox="1"/>
          <p:nvPr/>
        </p:nvSpPr>
        <p:spPr>
          <a:xfrm>
            <a:off x="2189267" y="1069519"/>
            <a:ext cx="234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</a:rPr>
              <a:t>컴포넌트 다이어그램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00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02AD25D-1330-4E1A-96B3-2E7686F195F2}"/>
              </a:ext>
            </a:extLst>
          </p:cNvPr>
          <p:cNvSpPr txBox="1"/>
          <p:nvPr/>
        </p:nvSpPr>
        <p:spPr>
          <a:xfrm>
            <a:off x="497850" y="369328"/>
            <a:ext cx="1691417" cy="140038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8500" b="1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ea typeface="나눔고딕 ExtraBold" panose="020D0904000000000000" pitchFamily="50" charset="-127"/>
              </a:rPr>
              <a:t>6.3</a:t>
            </a:r>
            <a:endParaRPr lang="ko-KR" altLang="en-US" sz="8500" b="1" dirty="0">
              <a:pattFill prst="openDmnd">
                <a:fgClr>
                  <a:schemeClr val="bg1">
                    <a:lumMod val="50000"/>
                  </a:schemeClr>
                </a:fgClr>
                <a:bgClr>
                  <a:schemeClr val="tx1"/>
                </a:bgClr>
              </a:patt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0AEA8-FF56-41F9-AB72-3D601C38060D}"/>
              </a:ext>
            </a:extLst>
          </p:cNvPr>
          <p:cNvSpPr txBox="1"/>
          <p:nvPr/>
        </p:nvSpPr>
        <p:spPr>
          <a:xfrm flipH="1">
            <a:off x="2032857" y="554146"/>
            <a:ext cx="5341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</a:rPr>
              <a:t>설계 기술서</a:t>
            </a:r>
            <a:endParaRPr lang="ko-KR" altLang="en-US" sz="3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16C27D1-EEFE-4FB9-BEA2-EFBE6DCDF52E}"/>
              </a:ext>
            </a:extLst>
          </p:cNvPr>
          <p:cNvSpPr/>
          <p:nvPr/>
        </p:nvSpPr>
        <p:spPr>
          <a:xfrm>
            <a:off x="1478860" y="392134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시나리오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4A05589-2100-4857-9A88-C4CF8B6E582C}"/>
              </a:ext>
            </a:extLst>
          </p:cNvPr>
          <p:cNvSpPr/>
          <p:nvPr/>
        </p:nvSpPr>
        <p:spPr>
          <a:xfrm>
            <a:off x="887472" y="2363811"/>
            <a:ext cx="2324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객체모델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5BE808F-9B54-4ED4-9B9A-BD6B85DE44E0}"/>
              </a:ext>
            </a:extLst>
          </p:cNvPr>
          <p:cNvSpPr/>
          <p:nvPr/>
        </p:nvSpPr>
        <p:spPr>
          <a:xfrm>
            <a:off x="6781689" y="381141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시나리오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E373FAA-796E-41F2-918D-BE00D0A35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885605"/>
              </p:ext>
            </p:extLst>
          </p:nvPr>
        </p:nvGraphicFramePr>
        <p:xfrm>
          <a:off x="5856953" y="2161122"/>
          <a:ext cx="5893181" cy="3520440"/>
        </p:xfrm>
        <a:graphic>
          <a:graphicData uri="http://schemas.openxmlformats.org/drawingml/2006/table">
            <a:tbl>
              <a:tblPr/>
              <a:tblGrid>
                <a:gridCol w="5893181">
                  <a:extLst>
                    <a:ext uri="{9D8B030D-6E8A-4147-A177-3AD203B41FA5}">
                      <a16:colId xmlns:a16="http://schemas.microsoft.com/office/drawing/2014/main" val="3763169548"/>
                    </a:ext>
                  </a:extLst>
                </a:gridCol>
              </a:tblGrid>
              <a:tr h="389890">
                <a:tc>
                  <a:txBody>
                    <a:bodyPr/>
                    <a:lstStyle/>
                    <a:p>
                      <a:pPr marL="18923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Deployment Diagram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437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37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37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709182"/>
                  </a:ext>
                </a:extLst>
              </a:tr>
              <a:tr h="313055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437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37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37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766162"/>
                  </a:ext>
                </a:extLst>
              </a:tr>
            </a:tbl>
          </a:graphicData>
        </a:graphic>
      </p:graphicFrame>
      <p:pic>
        <p:nvPicPr>
          <p:cNvPr id="3073" name="_x305934064" descr="EMB00002f642aaa">
            <a:extLst>
              <a:ext uri="{FF2B5EF4-FFF2-40B4-BE49-F238E27FC236}">
                <a16:creationId xmlns:a16="http://schemas.microsoft.com/office/drawing/2014/main" id="{939DD466-8715-4DFE-9E0D-71178616A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205" y="2826097"/>
            <a:ext cx="5400675" cy="23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757D3E-E994-4F07-820B-0B42A5F63B60}"/>
              </a:ext>
            </a:extLst>
          </p:cNvPr>
          <p:cNvSpPr txBox="1"/>
          <p:nvPr/>
        </p:nvSpPr>
        <p:spPr>
          <a:xfrm>
            <a:off x="2189267" y="1069519"/>
            <a:ext cx="2805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</a:rPr>
              <a:t>디플로이먼트</a:t>
            </a:r>
            <a:r>
              <a:rPr lang="ko-KR" altLang="en-US" b="1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</a:rPr>
              <a:t> 다이어그램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567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128</Words>
  <Application>Microsoft Office PowerPoint</Application>
  <PresentationFormat>와이드스크린</PresentationFormat>
  <Paragraphs>59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나눔고딕 ExtraBold</vt:lpstr>
      <vt:lpstr>맑은 고딕</vt:lpstr>
      <vt:lpstr>Arial</vt:lpstr>
      <vt:lpstr>Consolas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canonnam</dc:creator>
  <cp:lastModifiedBy>박 장훈</cp:lastModifiedBy>
  <cp:revision>51</cp:revision>
  <dcterms:created xsi:type="dcterms:W3CDTF">2015-10-03T07:28:21Z</dcterms:created>
  <dcterms:modified xsi:type="dcterms:W3CDTF">2018-06-17T08:14:39Z</dcterms:modified>
</cp:coreProperties>
</file>