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8" r:id="rId4"/>
    <p:sldId id="269" r:id="rId5"/>
    <p:sldId id="261" r:id="rId6"/>
    <p:sldId id="264" r:id="rId7"/>
    <p:sldId id="26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FA2D4B7-87CB-43F7-910F-7C659902BDEE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0A964FD-A815-4818-99AC-2F8ADE1AD23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csu.buffalo.edu/~geesu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Sands Beach Club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Group 4</a:t>
            </a:r>
          </a:p>
          <a:p>
            <a:r>
              <a:rPr lang="en-US" dirty="0" smtClean="0"/>
              <a:t>Diana </a:t>
            </a:r>
            <a:r>
              <a:rPr lang="en-US" dirty="0" err="1" smtClean="0"/>
              <a:t>Emran</a:t>
            </a:r>
            <a:endParaRPr lang="en-US" dirty="0" smtClean="0"/>
          </a:p>
          <a:p>
            <a:r>
              <a:rPr lang="en-US" dirty="0" smtClean="0"/>
              <a:t>Ethan </a:t>
            </a:r>
            <a:r>
              <a:rPr lang="en-US" dirty="0" err="1" smtClean="0"/>
              <a:t>Mirenberg</a:t>
            </a:r>
            <a:endParaRPr lang="en-US" dirty="0" smtClean="0"/>
          </a:p>
          <a:p>
            <a:r>
              <a:rPr lang="en-US" dirty="0" smtClean="0"/>
              <a:t>Chelsea Power</a:t>
            </a:r>
          </a:p>
          <a:p>
            <a:r>
              <a:rPr lang="en-US" dirty="0" err="1" smtClean="0"/>
              <a:t>Kailiang</a:t>
            </a:r>
            <a:r>
              <a:rPr lang="en-US" dirty="0" smtClean="0"/>
              <a:t> Shi</a:t>
            </a:r>
          </a:p>
          <a:p>
            <a:r>
              <a:rPr lang="en-US" dirty="0" smtClean="0"/>
              <a:t>Gee Keen Sung</a:t>
            </a:r>
          </a:p>
        </p:txBody>
      </p:sp>
    </p:spTree>
    <p:extLst>
      <p:ext uri="{BB962C8B-B14F-4D97-AF65-F5344CB8AC3E}">
        <p14:creationId xmlns:p14="http://schemas.microsoft.com/office/powerpoint/2010/main" val="6527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Our Database(Background)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Sand </a:t>
            </a:r>
            <a:r>
              <a:rPr lang="en-US" sz="3200" dirty="0" smtClean="0"/>
              <a:t>Beach </a:t>
            </a:r>
            <a:r>
              <a:rPr lang="en-US" sz="3200" dirty="0" smtClean="0"/>
              <a:t>Club</a:t>
            </a:r>
          </a:p>
          <a:p>
            <a:endParaRPr lang="en-US" sz="3200" dirty="0" smtClean="0"/>
          </a:p>
          <a:p>
            <a:r>
              <a:rPr lang="en-US" sz="3200" dirty="0" smtClean="0"/>
              <a:t>Get rid of old pen and paper system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/>
              <a:t>This new centralized database system will have numerous benefits for all aspects of the </a:t>
            </a:r>
            <a:r>
              <a:rPr lang="en-US" sz="3200" dirty="0" smtClean="0"/>
              <a:t>business to speed up the whole process.</a:t>
            </a:r>
          </a:p>
        </p:txBody>
      </p:sp>
    </p:spTree>
    <p:extLst>
      <p:ext uri="{BB962C8B-B14F-4D97-AF65-F5344CB8AC3E}">
        <p14:creationId xmlns:p14="http://schemas.microsoft.com/office/powerpoint/2010/main" val="346863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Business Problem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200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Customer needs aren’t being met </a:t>
            </a:r>
          </a:p>
          <a:p>
            <a:r>
              <a:rPr lang="en-US" sz="3600" dirty="0" smtClean="0"/>
              <a:t>Employees can’t be in multiple places at one time </a:t>
            </a:r>
          </a:p>
          <a:p>
            <a:r>
              <a:rPr lang="en-US" sz="3600" dirty="0" smtClean="0"/>
              <a:t>Need a permanent, accurate record of all transactions 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Business Opportunities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200400"/>
          </a:xfrm>
        </p:spPr>
        <p:txBody>
          <a:bodyPr>
            <a:normAutofit/>
          </a:bodyPr>
          <a:lstStyle/>
          <a:p>
            <a:r>
              <a:rPr lang="en-US" sz="3600" dirty="0"/>
              <a:t>Centralized data</a:t>
            </a:r>
          </a:p>
          <a:p>
            <a:r>
              <a:rPr lang="en-US" sz="3600" dirty="0"/>
              <a:t>Up to date records for past and future</a:t>
            </a:r>
          </a:p>
          <a:p>
            <a:r>
              <a:rPr lang="en-US" sz="3600" dirty="0"/>
              <a:t>More efficient </a:t>
            </a:r>
          </a:p>
          <a:p>
            <a:r>
              <a:rPr lang="en-US" sz="3600" dirty="0" smtClean="0"/>
              <a:t>Generation of bills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644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Database Design Overview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Utilize all the </a:t>
            </a:r>
            <a:r>
              <a:rPr lang="en-US" sz="3600" dirty="0" smtClean="0"/>
              <a:t>elements </a:t>
            </a:r>
            <a:r>
              <a:rPr lang="en-US" sz="3600" dirty="0" smtClean="0"/>
              <a:t>of Access to create a system that will solve current problems, but also create business value</a:t>
            </a:r>
            <a:r>
              <a:rPr lang="en-US" sz="3600" dirty="0" smtClean="0"/>
              <a:t>.</a:t>
            </a:r>
            <a:endParaRPr lang="en-US" sz="3600" dirty="0"/>
          </a:p>
          <a:p>
            <a:r>
              <a:rPr lang="en-US" sz="3600" dirty="0"/>
              <a:t>Four tables: an appointment table, a customer table, a cabana table and a food order table</a:t>
            </a:r>
          </a:p>
          <a:p>
            <a:r>
              <a:rPr lang="en-US" sz="3600" dirty="0"/>
              <a:t>5 Reports and 3 lookup reports</a:t>
            </a:r>
          </a:p>
          <a:p>
            <a:r>
              <a:rPr lang="en-US" sz="3600" dirty="0"/>
              <a:t>1 Form with all tables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3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User Interface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429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Main Menu with buttons for forms and reports</a:t>
            </a:r>
          </a:p>
          <a:p>
            <a:r>
              <a:rPr lang="en-US" sz="4000" dirty="0"/>
              <a:t>Data will be input into the </a:t>
            </a:r>
            <a:r>
              <a:rPr lang="en-US" sz="4000" dirty="0" smtClean="0"/>
              <a:t>system </a:t>
            </a:r>
            <a:r>
              <a:rPr lang="en-US" sz="4000" dirty="0"/>
              <a:t>by employees </a:t>
            </a:r>
            <a:r>
              <a:rPr lang="en-US" sz="4000" dirty="0" smtClean="0"/>
              <a:t>to generate useful information</a:t>
            </a:r>
            <a:endParaRPr lang="en-US" sz="4000" dirty="0"/>
          </a:p>
          <a:p>
            <a:endParaRPr lang="en-US" sz="4000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02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Project </a:t>
            </a:r>
            <a:r>
              <a:rPr lang="en-US" sz="4400" dirty="0" smtClean="0"/>
              <a:t>demonstration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219200"/>
          </a:xfrm>
        </p:spPr>
        <p:txBody>
          <a:bodyPr/>
          <a:lstStyle/>
          <a:p>
            <a:r>
              <a:rPr lang="en-US" sz="3600" dirty="0">
                <a:hlinkClick r:id="rId2"/>
              </a:rPr>
              <a:t>http://</a:t>
            </a:r>
            <a:r>
              <a:rPr lang="en-US" sz="3600" dirty="0" err="1">
                <a:hlinkClick r:id="rId2"/>
              </a:rPr>
              <a:t>www.acsu.buffalo.edu</a:t>
            </a:r>
            <a:r>
              <a:rPr lang="en-US" sz="3600" dirty="0">
                <a:hlinkClick r:id="rId2"/>
              </a:rPr>
              <a:t>/~</a:t>
            </a:r>
            <a:r>
              <a:rPr lang="en-US" sz="3600" dirty="0" err="1">
                <a:hlinkClick r:id="rId2"/>
              </a:rPr>
              <a:t>geesung</a:t>
            </a:r>
            <a:r>
              <a:rPr lang="en-US" sz="3600" dirty="0">
                <a:hlinkClick r:id="rId2"/>
              </a:rPr>
              <a:t>/</a:t>
            </a:r>
            <a:endParaRPr lang="en-US" sz="36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59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This </a:t>
            </a:r>
            <a:r>
              <a:rPr lang="en-US" sz="4000" dirty="0"/>
              <a:t>database system develops qualitative and quantitative outputs for employees and managers to make strategic decisions in creating business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0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39</TotalTime>
  <Words>210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Thatch</vt:lpstr>
      <vt:lpstr>The Sands Beach Club </vt:lpstr>
      <vt:lpstr>Our Database(Background)</vt:lpstr>
      <vt:lpstr>Business Problem</vt:lpstr>
      <vt:lpstr>Business Opportunities</vt:lpstr>
      <vt:lpstr>Database Design Overview</vt:lpstr>
      <vt:lpstr>User Interface Design</vt:lpstr>
      <vt:lpstr>Project demonstration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Gonzalez</dc:creator>
  <cp:lastModifiedBy>Chelsea Power</cp:lastModifiedBy>
  <cp:revision>13</cp:revision>
  <dcterms:created xsi:type="dcterms:W3CDTF">2013-08-08T14:59:29Z</dcterms:created>
  <dcterms:modified xsi:type="dcterms:W3CDTF">2013-12-02T23:06:19Z</dcterms:modified>
</cp:coreProperties>
</file>