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48DD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48DD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48DD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48DD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7393"/>
            <a:ext cx="12182241" cy="48025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4355"/>
            <a:ext cx="12192000" cy="502920"/>
          </a:xfrm>
          <a:custGeom>
            <a:avLst/>
            <a:gdLst/>
            <a:ahLst/>
            <a:cxnLst/>
            <a:rect l="l" t="t" r="r" b="b"/>
            <a:pathLst>
              <a:path w="12192000" h="502920">
                <a:moveTo>
                  <a:pt x="12191758" y="0"/>
                </a:moveTo>
                <a:lnTo>
                  <a:pt x="0" y="0"/>
                </a:lnTo>
                <a:lnTo>
                  <a:pt x="0" y="502919"/>
                </a:lnTo>
                <a:lnTo>
                  <a:pt x="6095885" y="502919"/>
                </a:lnTo>
                <a:lnTo>
                  <a:pt x="12191758" y="502919"/>
                </a:lnTo>
                <a:lnTo>
                  <a:pt x="12191758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8944" y="657974"/>
            <a:ext cx="7799844" cy="1044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48DD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901" y="1968385"/>
            <a:ext cx="8841105" cy="3865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75338" y="6384261"/>
            <a:ext cx="167640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34kacdxd" TargetMode="External"/><Relationship Id="rId3" Type="http://schemas.openxmlformats.org/officeDocument/2006/relationships/hyperlink" Target="https://github.com/gks281263/KMRL.git" TargetMode="External"/><Relationship Id="rId4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339216" y="851395"/>
            <a:ext cx="3474085" cy="4253230"/>
            <a:chOff x="8339216" y="851395"/>
            <a:chExt cx="3474085" cy="4253230"/>
          </a:xfrm>
        </p:grpSpPr>
        <p:sp>
          <p:nvSpPr>
            <p:cNvPr id="3" name="object 3" descr=""/>
            <p:cNvSpPr/>
            <p:nvPr/>
          </p:nvSpPr>
          <p:spPr>
            <a:xfrm>
              <a:off x="8339216" y="851395"/>
              <a:ext cx="3474085" cy="4253230"/>
            </a:xfrm>
            <a:custGeom>
              <a:avLst/>
              <a:gdLst/>
              <a:ahLst/>
              <a:cxnLst/>
              <a:rect l="l" t="t" r="r" b="b"/>
              <a:pathLst>
                <a:path w="3474084" h="4253230">
                  <a:moveTo>
                    <a:pt x="1403105" y="0"/>
                  </a:moveTo>
                  <a:lnTo>
                    <a:pt x="883624" y="0"/>
                  </a:lnTo>
                  <a:lnTo>
                    <a:pt x="859229" y="4719"/>
                  </a:lnTo>
                  <a:lnTo>
                    <a:pt x="817859" y="39947"/>
                  </a:lnTo>
                  <a:lnTo>
                    <a:pt x="543785" y="726846"/>
                  </a:lnTo>
                  <a:lnTo>
                    <a:pt x="531114" y="793984"/>
                  </a:lnTo>
                  <a:lnTo>
                    <a:pt x="531098" y="794162"/>
                  </a:lnTo>
                  <a:lnTo>
                    <a:pt x="543785" y="861479"/>
                  </a:lnTo>
                  <a:lnTo>
                    <a:pt x="802979" y="1519199"/>
                  </a:lnTo>
                  <a:lnTo>
                    <a:pt x="826930" y="1560058"/>
                  </a:lnTo>
                  <a:lnTo>
                    <a:pt x="837549" y="1570329"/>
                  </a:lnTo>
                  <a:lnTo>
                    <a:pt x="818461" y="1619288"/>
                  </a:lnTo>
                  <a:lnTo>
                    <a:pt x="589137" y="2201049"/>
                  </a:lnTo>
                  <a:lnTo>
                    <a:pt x="574460" y="2244392"/>
                  </a:lnTo>
                  <a:lnTo>
                    <a:pt x="564675" y="2290162"/>
                  </a:lnTo>
                  <a:lnTo>
                    <a:pt x="559783" y="2337387"/>
                  </a:lnTo>
                  <a:lnTo>
                    <a:pt x="559783" y="2385098"/>
                  </a:lnTo>
                  <a:lnTo>
                    <a:pt x="564675" y="2432325"/>
                  </a:lnTo>
                  <a:lnTo>
                    <a:pt x="574460" y="2478097"/>
                  </a:lnTo>
                  <a:lnTo>
                    <a:pt x="589137" y="2521445"/>
                  </a:lnTo>
                  <a:lnTo>
                    <a:pt x="1206179" y="4088523"/>
                  </a:lnTo>
                  <a:lnTo>
                    <a:pt x="1228746" y="4135935"/>
                  </a:lnTo>
                  <a:lnTo>
                    <a:pt x="1256022" y="4176205"/>
                  </a:lnTo>
                  <a:lnTo>
                    <a:pt x="1287316" y="4208675"/>
                  </a:lnTo>
                  <a:lnTo>
                    <a:pt x="1321940" y="4232684"/>
                  </a:lnTo>
                  <a:lnTo>
                    <a:pt x="1359204" y="4247574"/>
                  </a:lnTo>
                  <a:lnTo>
                    <a:pt x="1398419" y="4252683"/>
                  </a:lnTo>
                  <a:lnTo>
                    <a:pt x="2635386" y="4252683"/>
                  </a:lnTo>
                  <a:lnTo>
                    <a:pt x="2673712" y="4247574"/>
                  </a:lnTo>
                  <a:lnTo>
                    <a:pt x="2710648" y="4232684"/>
                  </a:lnTo>
                  <a:lnTo>
                    <a:pt x="2745225" y="4208675"/>
                  </a:lnTo>
                  <a:lnTo>
                    <a:pt x="2776473" y="4176205"/>
                  </a:lnTo>
                  <a:lnTo>
                    <a:pt x="2803421" y="4135935"/>
                  </a:lnTo>
                  <a:lnTo>
                    <a:pt x="2825099" y="4088523"/>
                  </a:lnTo>
                  <a:lnTo>
                    <a:pt x="3444668" y="2521445"/>
                  </a:lnTo>
                  <a:lnTo>
                    <a:pt x="3459345" y="2478097"/>
                  </a:lnTo>
                  <a:lnTo>
                    <a:pt x="3469130" y="2432325"/>
                  </a:lnTo>
                  <a:lnTo>
                    <a:pt x="3474022" y="2385098"/>
                  </a:lnTo>
                  <a:lnTo>
                    <a:pt x="3474022" y="2337387"/>
                  </a:lnTo>
                  <a:lnTo>
                    <a:pt x="3469130" y="2290162"/>
                  </a:lnTo>
                  <a:lnTo>
                    <a:pt x="3459345" y="2244392"/>
                  </a:lnTo>
                  <a:lnTo>
                    <a:pt x="3444668" y="2201049"/>
                  </a:lnTo>
                  <a:lnTo>
                    <a:pt x="3199375" y="1580769"/>
                  </a:lnTo>
                  <a:lnTo>
                    <a:pt x="873185" y="1580769"/>
                  </a:lnTo>
                  <a:lnTo>
                    <a:pt x="864904" y="1578965"/>
                  </a:lnTo>
                  <a:lnTo>
                    <a:pt x="856980" y="1575727"/>
                  </a:lnTo>
                  <a:lnTo>
                    <a:pt x="842578" y="1567078"/>
                  </a:lnTo>
                  <a:lnTo>
                    <a:pt x="875344" y="1483918"/>
                  </a:lnTo>
                  <a:lnTo>
                    <a:pt x="871737" y="1481759"/>
                  </a:lnTo>
                  <a:lnTo>
                    <a:pt x="847697" y="1450523"/>
                  </a:lnTo>
                  <a:lnTo>
                    <a:pt x="611819" y="853567"/>
                  </a:lnTo>
                  <a:lnTo>
                    <a:pt x="600500" y="794162"/>
                  </a:lnTo>
                  <a:lnTo>
                    <a:pt x="600484" y="793984"/>
                  </a:lnTo>
                  <a:lnTo>
                    <a:pt x="611819" y="734402"/>
                  </a:lnTo>
                  <a:lnTo>
                    <a:pt x="841498" y="151206"/>
                  </a:lnTo>
                  <a:lnTo>
                    <a:pt x="871656" y="106294"/>
                  </a:lnTo>
                  <a:lnTo>
                    <a:pt x="913139" y="90004"/>
                  </a:lnTo>
                  <a:lnTo>
                    <a:pt x="1491066" y="90004"/>
                  </a:lnTo>
                  <a:lnTo>
                    <a:pt x="1482658" y="68770"/>
                  </a:lnTo>
                  <a:lnTo>
                    <a:pt x="1468102" y="39947"/>
                  </a:lnTo>
                  <a:lnTo>
                    <a:pt x="1449092" y="18316"/>
                  </a:lnTo>
                  <a:lnTo>
                    <a:pt x="1426976" y="4719"/>
                  </a:lnTo>
                  <a:lnTo>
                    <a:pt x="1403105" y="0"/>
                  </a:lnTo>
                  <a:close/>
                </a:path>
                <a:path w="3474084" h="4253230">
                  <a:moveTo>
                    <a:pt x="504186" y="2577960"/>
                  </a:moveTo>
                  <a:lnTo>
                    <a:pt x="203577" y="2577960"/>
                  </a:lnTo>
                  <a:lnTo>
                    <a:pt x="189485" y="2580711"/>
                  </a:lnTo>
                  <a:lnTo>
                    <a:pt x="156778" y="2617927"/>
                  </a:lnTo>
                  <a:lnTo>
                    <a:pt x="7019" y="2998800"/>
                  </a:lnTo>
                  <a:lnTo>
                    <a:pt x="0" y="3037681"/>
                  </a:lnTo>
                  <a:lnTo>
                    <a:pt x="1754" y="3057728"/>
                  </a:lnTo>
                  <a:lnTo>
                    <a:pt x="156778" y="3457448"/>
                  </a:lnTo>
                  <a:lnTo>
                    <a:pt x="189485" y="3494652"/>
                  </a:lnTo>
                  <a:lnTo>
                    <a:pt x="203577" y="3497402"/>
                  </a:lnTo>
                  <a:lnTo>
                    <a:pt x="504186" y="3497402"/>
                  </a:lnTo>
                  <a:lnTo>
                    <a:pt x="542096" y="3474170"/>
                  </a:lnTo>
                  <a:lnTo>
                    <a:pt x="701100" y="3076562"/>
                  </a:lnTo>
                  <a:lnTo>
                    <a:pt x="708396" y="3037681"/>
                  </a:lnTo>
                  <a:lnTo>
                    <a:pt x="706572" y="3017633"/>
                  </a:lnTo>
                  <a:lnTo>
                    <a:pt x="550618" y="2617927"/>
                  </a:lnTo>
                  <a:lnTo>
                    <a:pt x="518172" y="2580711"/>
                  </a:lnTo>
                  <a:lnTo>
                    <a:pt x="504186" y="2577960"/>
                  </a:lnTo>
                  <a:close/>
                </a:path>
                <a:path w="3474084" h="4253230">
                  <a:moveTo>
                    <a:pt x="2635386" y="470166"/>
                  </a:moveTo>
                  <a:lnTo>
                    <a:pt x="1642144" y="470166"/>
                  </a:lnTo>
                  <a:lnTo>
                    <a:pt x="1654743" y="501840"/>
                  </a:lnTo>
                  <a:lnTo>
                    <a:pt x="1703498" y="625195"/>
                  </a:lnTo>
                  <a:lnTo>
                    <a:pt x="1740785" y="718921"/>
                  </a:lnTo>
                  <a:lnTo>
                    <a:pt x="1750301" y="751504"/>
                  </a:lnTo>
                  <a:lnTo>
                    <a:pt x="1753473" y="786244"/>
                  </a:lnTo>
                  <a:lnTo>
                    <a:pt x="1750301" y="820984"/>
                  </a:lnTo>
                  <a:lnTo>
                    <a:pt x="1480499" y="1511642"/>
                  </a:lnTo>
                  <a:lnTo>
                    <a:pt x="1446933" y="1562269"/>
                  </a:lnTo>
                  <a:lnTo>
                    <a:pt x="1400946" y="1580769"/>
                  </a:lnTo>
                  <a:lnTo>
                    <a:pt x="3199375" y="1580769"/>
                  </a:lnTo>
                  <a:lnTo>
                    <a:pt x="2825099" y="634326"/>
                  </a:lnTo>
                  <a:lnTo>
                    <a:pt x="2803421" y="586792"/>
                  </a:lnTo>
                  <a:lnTo>
                    <a:pt x="2776473" y="546487"/>
                  </a:lnTo>
                  <a:lnTo>
                    <a:pt x="2745225" y="514042"/>
                  </a:lnTo>
                  <a:lnTo>
                    <a:pt x="2710648" y="490086"/>
                  </a:lnTo>
                  <a:lnTo>
                    <a:pt x="2673712" y="475251"/>
                  </a:lnTo>
                  <a:lnTo>
                    <a:pt x="2635386" y="470166"/>
                  </a:lnTo>
                  <a:close/>
                </a:path>
                <a:path w="3474084" h="4253230">
                  <a:moveTo>
                    <a:pt x="1571228" y="470166"/>
                  </a:moveTo>
                  <a:lnTo>
                    <a:pt x="1398419" y="470166"/>
                  </a:lnTo>
                  <a:lnTo>
                    <a:pt x="1359204" y="475251"/>
                  </a:lnTo>
                  <a:lnTo>
                    <a:pt x="1321940" y="490086"/>
                  </a:lnTo>
                  <a:lnTo>
                    <a:pt x="1287316" y="514042"/>
                  </a:lnTo>
                  <a:lnTo>
                    <a:pt x="1256022" y="546487"/>
                  </a:lnTo>
                  <a:lnTo>
                    <a:pt x="1228746" y="586792"/>
                  </a:lnTo>
                  <a:lnTo>
                    <a:pt x="1206179" y="634326"/>
                  </a:lnTo>
                  <a:lnTo>
                    <a:pt x="883269" y="1454048"/>
                  </a:lnTo>
                  <a:lnTo>
                    <a:pt x="874264" y="1477086"/>
                  </a:lnTo>
                  <a:lnTo>
                    <a:pt x="885732" y="1483918"/>
                  </a:lnTo>
                  <a:lnTo>
                    <a:pt x="889668" y="1486212"/>
                  </a:lnTo>
                  <a:lnTo>
                    <a:pt x="896223" y="1488960"/>
                  </a:lnTo>
                  <a:lnTo>
                    <a:pt x="903424" y="1490408"/>
                  </a:lnTo>
                  <a:lnTo>
                    <a:pt x="1371419" y="1490408"/>
                  </a:lnTo>
                  <a:lnTo>
                    <a:pt x="1412238" y="1474119"/>
                  </a:lnTo>
                  <a:lnTo>
                    <a:pt x="1441980" y="1429207"/>
                  </a:lnTo>
                  <a:lnTo>
                    <a:pt x="1672739" y="846010"/>
                  </a:lnTo>
                  <a:lnTo>
                    <a:pt x="1683816" y="786428"/>
                  </a:lnTo>
                  <a:lnTo>
                    <a:pt x="1681047" y="755692"/>
                  </a:lnTo>
                  <a:lnTo>
                    <a:pt x="1672739" y="726846"/>
                  </a:lnTo>
                  <a:lnTo>
                    <a:pt x="1603275" y="551235"/>
                  </a:lnTo>
                  <a:lnTo>
                    <a:pt x="1588623" y="514042"/>
                  </a:lnTo>
                  <a:lnTo>
                    <a:pt x="1571228" y="470166"/>
                  </a:lnTo>
                  <a:close/>
                </a:path>
                <a:path w="3474084" h="4253230">
                  <a:moveTo>
                    <a:pt x="1491066" y="90004"/>
                  </a:moveTo>
                  <a:lnTo>
                    <a:pt x="1373578" y="90004"/>
                  </a:lnTo>
                  <a:lnTo>
                    <a:pt x="1394781" y="94200"/>
                  </a:lnTo>
                  <a:lnTo>
                    <a:pt x="1414397" y="106294"/>
                  </a:lnTo>
                  <a:lnTo>
                    <a:pt x="1431244" y="125543"/>
                  </a:lnTo>
                  <a:lnTo>
                    <a:pt x="1444139" y="151206"/>
                  </a:lnTo>
                  <a:lnTo>
                    <a:pt x="1566897" y="461530"/>
                  </a:lnTo>
                  <a:lnTo>
                    <a:pt x="1638182" y="461530"/>
                  </a:lnTo>
                  <a:lnTo>
                    <a:pt x="1491066" y="90004"/>
                  </a:lnTo>
                  <a:close/>
                </a:path>
              </a:pathLst>
            </a:custGeom>
            <a:solidFill>
              <a:srgbClr val="7E7E7E">
                <a:alpha val="1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17075" y="1935010"/>
              <a:ext cx="2492997" cy="275974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23502" y="271703"/>
            <a:ext cx="71399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5">
                <a:solidFill>
                  <a:srgbClr val="1E487C"/>
                </a:solidFill>
                <a:latin typeface="Garamond"/>
                <a:cs typeface="Garamond"/>
              </a:rPr>
              <a:t>VADODARA</a:t>
            </a:r>
            <a:r>
              <a:rPr dirty="0" sz="4000" spc="-225" b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1E487C"/>
                </a:solidFill>
                <a:latin typeface="Garamond"/>
                <a:cs typeface="Garamond"/>
              </a:rPr>
              <a:t>HACKATHON</a:t>
            </a:r>
            <a:r>
              <a:rPr dirty="0" sz="4000" spc="-220" b="0">
                <a:solidFill>
                  <a:srgbClr val="1E487C"/>
                </a:solidFill>
                <a:latin typeface="Times New Roman"/>
                <a:cs typeface="Times New Roman"/>
              </a:rPr>
              <a:t> </a:t>
            </a:r>
            <a:r>
              <a:rPr dirty="0" sz="4000" spc="-25">
                <a:solidFill>
                  <a:srgbClr val="1E487C"/>
                </a:solidFill>
                <a:latin typeface="Garamond"/>
                <a:cs typeface="Garamond"/>
              </a:rPr>
              <a:t>6.0</a:t>
            </a:r>
            <a:endParaRPr sz="4000">
              <a:latin typeface="Garamond"/>
              <a:cs typeface="Garamond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0175" y="893839"/>
            <a:ext cx="10004425" cy="606996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5211445" marR="5080" indent="-3261360">
              <a:lnSpc>
                <a:spcPts val="3829"/>
              </a:lnSpc>
              <a:spcBef>
                <a:spcPts val="350"/>
              </a:spcBef>
            </a:pPr>
            <a:r>
              <a:rPr dirty="0" sz="3300" spc="-459" b="1" i="1">
                <a:latin typeface="Tahoma"/>
                <a:cs typeface="Tahoma"/>
              </a:rPr>
              <a:t>AI-</a:t>
            </a:r>
            <a:r>
              <a:rPr dirty="0" sz="3300" spc="-434" b="1" i="1">
                <a:latin typeface="Tahoma"/>
                <a:cs typeface="Tahoma"/>
              </a:rPr>
              <a:t>Driven</a:t>
            </a:r>
            <a:r>
              <a:rPr dirty="0" sz="3300" spc="-140" b="1" i="1">
                <a:latin typeface="Tahoma"/>
                <a:cs typeface="Tahoma"/>
              </a:rPr>
              <a:t> </a:t>
            </a:r>
            <a:r>
              <a:rPr dirty="0" sz="3300" spc="-390" b="1" i="1">
                <a:latin typeface="Tahoma"/>
                <a:cs typeface="Tahoma"/>
              </a:rPr>
              <a:t>Train</a:t>
            </a:r>
            <a:r>
              <a:rPr dirty="0" sz="3300" spc="-135" b="1" i="1">
                <a:latin typeface="Tahoma"/>
                <a:cs typeface="Tahoma"/>
              </a:rPr>
              <a:t> </a:t>
            </a:r>
            <a:r>
              <a:rPr dirty="0" sz="3300" spc="-430" b="1" i="1">
                <a:latin typeface="Tahoma"/>
                <a:cs typeface="Tahoma"/>
              </a:rPr>
              <a:t>Induction</a:t>
            </a:r>
            <a:r>
              <a:rPr dirty="0" sz="3300" spc="-150" b="1" i="1">
                <a:latin typeface="Tahoma"/>
                <a:cs typeface="Tahoma"/>
              </a:rPr>
              <a:t> </a:t>
            </a:r>
            <a:r>
              <a:rPr dirty="0" sz="3300" spc="-390" b="1" i="1">
                <a:latin typeface="Tahoma"/>
                <a:cs typeface="Tahoma"/>
              </a:rPr>
              <a:t>Planning</a:t>
            </a:r>
            <a:r>
              <a:rPr dirty="0" sz="3300" spc="-135" b="1" i="1">
                <a:latin typeface="Tahoma"/>
                <a:cs typeface="Tahoma"/>
              </a:rPr>
              <a:t> </a:t>
            </a:r>
            <a:r>
              <a:rPr dirty="0" sz="3300" spc="-775" b="1" i="1">
                <a:latin typeface="Tahoma"/>
                <a:cs typeface="Tahoma"/>
              </a:rPr>
              <a:t>&amp;</a:t>
            </a:r>
            <a:r>
              <a:rPr dirty="0" sz="3300" spc="-135" b="1" i="1">
                <a:latin typeface="Tahoma"/>
                <a:cs typeface="Tahoma"/>
              </a:rPr>
              <a:t> </a:t>
            </a:r>
            <a:r>
              <a:rPr dirty="0" sz="3300" spc="-409" b="1" i="1">
                <a:latin typeface="Tahoma"/>
                <a:cs typeface="Tahoma"/>
              </a:rPr>
              <a:t>Scheduling </a:t>
            </a:r>
            <a:r>
              <a:rPr dirty="0" sz="3300" spc="-315" b="1" i="1">
                <a:latin typeface="Tahoma"/>
                <a:cs typeface="Tahoma"/>
              </a:rPr>
              <a:t>for</a:t>
            </a:r>
            <a:r>
              <a:rPr dirty="0" sz="3300" spc="-150" b="1" i="1">
                <a:latin typeface="Tahoma"/>
                <a:cs typeface="Tahoma"/>
              </a:rPr>
              <a:t> </a:t>
            </a:r>
            <a:r>
              <a:rPr dirty="0" sz="3300" spc="-575" b="1" i="1">
                <a:latin typeface="Tahoma"/>
                <a:cs typeface="Tahoma"/>
              </a:rPr>
              <a:t>KMRL</a:t>
            </a:r>
            <a:endParaRPr sz="3300">
              <a:latin typeface="Tahoma"/>
              <a:cs typeface="Tahoma"/>
            </a:endParaRPr>
          </a:p>
          <a:p>
            <a:pPr marL="297815" indent="-285115">
              <a:lnSpc>
                <a:spcPct val="100000"/>
              </a:lnSpc>
              <a:spcBef>
                <a:spcPts val="2240"/>
              </a:spcBef>
              <a:buFont typeface="Arial"/>
              <a:buChar char="•"/>
              <a:tabLst>
                <a:tab pos="297815" algn="l"/>
              </a:tabLst>
            </a:pPr>
            <a:r>
              <a:rPr dirty="0" sz="2400" b="1">
                <a:latin typeface="Arial"/>
                <a:cs typeface="Arial"/>
              </a:rPr>
              <a:t>Problem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Statement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ID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–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SIH25080</a:t>
            </a:r>
            <a:endParaRPr sz="2400">
              <a:latin typeface="Arial"/>
              <a:cs typeface="Arial"/>
            </a:endParaRPr>
          </a:p>
          <a:p>
            <a:pPr marL="297815" marR="1647189" indent="-285750">
              <a:lnSpc>
                <a:spcPct val="200000"/>
              </a:lnSpc>
              <a:buFont typeface="Arial"/>
              <a:buChar char="•"/>
              <a:tabLst>
                <a:tab pos="297815" algn="l"/>
              </a:tabLst>
            </a:pPr>
            <a:r>
              <a:rPr dirty="0" sz="2400" b="1">
                <a:latin typeface="Arial"/>
                <a:cs typeface="Arial"/>
              </a:rPr>
              <a:t>Problem</a:t>
            </a:r>
            <a:r>
              <a:rPr dirty="0" sz="2400" spc="1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Statement</a:t>
            </a:r>
            <a:r>
              <a:rPr dirty="0" sz="2400" spc="18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Title-</a:t>
            </a:r>
            <a:r>
              <a:rPr dirty="0" sz="2400" spc="18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Document</a:t>
            </a:r>
            <a:r>
              <a:rPr dirty="0" sz="2400" spc="1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Overload</a:t>
            </a:r>
            <a:r>
              <a:rPr dirty="0" sz="2400" spc="18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at</a:t>
            </a:r>
            <a:r>
              <a:rPr dirty="0" sz="2400" spc="17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Kochi </a:t>
            </a:r>
            <a:r>
              <a:rPr dirty="0" sz="2400" b="1">
                <a:latin typeface="Arial"/>
                <a:cs typeface="Arial"/>
              </a:rPr>
              <a:t>Metro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Rail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Limited(KMRL)-</a:t>
            </a:r>
            <a:r>
              <a:rPr dirty="0" sz="2400" b="1">
                <a:latin typeface="Arial"/>
                <a:cs typeface="Arial"/>
              </a:rPr>
              <a:t>An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automated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dirty="0" sz="2400" b="1">
                <a:latin typeface="Arial"/>
                <a:cs typeface="Arial"/>
              </a:rPr>
              <a:t>Theme-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smart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automation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dirty="0" sz="2400" b="1">
                <a:latin typeface="Arial"/>
                <a:cs typeface="Arial"/>
              </a:rPr>
              <a:t>PS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Category-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dirty="0" sz="2400" spc="-30" b="1">
                <a:latin typeface="Arial"/>
                <a:cs typeface="Arial"/>
              </a:rPr>
              <a:t>Team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ID-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VH6_PIET_065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Font typeface="Arial"/>
              <a:buChar char="•"/>
              <a:tabLst>
                <a:tab pos="297815" algn="l"/>
              </a:tabLst>
            </a:pPr>
            <a:r>
              <a:rPr dirty="0" sz="2400" spc="-30" b="1">
                <a:latin typeface="Arial"/>
                <a:cs typeface="Arial"/>
              </a:rPr>
              <a:t>Team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Name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–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INJ3CT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2914" y="6006249"/>
            <a:ext cx="3679558" cy="7725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7266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</a:pPr>
            <a:r>
              <a:rPr dirty="0" u="heavy" sz="4400">
                <a:uFill>
                  <a:solidFill>
                    <a:srgbClr val="548DD4"/>
                  </a:solidFill>
                </a:uFill>
                <a:latin typeface="Garamond"/>
                <a:cs typeface="Garamond"/>
              </a:rPr>
              <a:t>Idea</a:t>
            </a:r>
            <a:r>
              <a:rPr dirty="0" u="heavy" sz="4400" spc="-5" b="0">
                <a:uFill>
                  <a:solidFill>
                    <a:srgbClr val="548DD4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400">
                <a:uFill>
                  <a:solidFill>
                    <a:srgbClr val="548DD4"/>
                  </a:solidFill>
                </a:uFill>
                <a:latin typeface="Garamond"/>
                <a:cs typeface="Garamond"/>
              </a:rPr>
              <a:t>&amp;</a:t>
            </a:r>
            <a:r>
              <a:rPr dirty="0" u="heavy" sz="4400" spc="-5" b="0">
                <a:uFill>
                  <a:solidFill>
                    <a:srgbClr val="548DD4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400">
                <a:uFill>
                  <a:solidFill>
                    <a:srgbClr val="548DD4"/>
                  </a:solidFill>
                </a:uFill>
                <a:latin typeface="Garamond"/>
                <a:cs typeface="Garamond"/>
              </a:rPr>
              <a:t>Problem</a:t>
            </a:r>
            <a:r>
              <a:rPr dirty="0" u="heavy" sz="4400" b="0">
                <a:uFill>
                  <a:solidFill>
                    <a:srgbClr val="548DD4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400" spc="-10">
                <a:uFill>
                  <a:solidFill>
                    <a:srgbClr val="548DD4"/>
                  </a:solidFill>
                </a:uFill>
                <a:latin typeface="Garamond"/>
                <a:cs typeface="Garamond"/>
              </a:rPr>
              <a:t>Statement</a:t>
            </a:r>
            <a:endParaRPr sz="4400">
              <a:latin typeface="Garamond"/>
              <a:cs typeface="Garamond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4741" y="2213546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07745" y="2232622"/>
            <a:ext cx="87534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Train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induction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(21:00–23:00)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is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manual</a:t>
            </a:r>
            <a:r>
              <a:rPr dirty="0" sz="2800" spc="-11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&amp;</a:t>
            </a:r>
            <a:r>
              <a:rPr dirty="0" sz="2800" spc="-114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error-prone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4741" y="3067100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0374" y="3086188"/>
            <a:ext cx="1159383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84480">
              <a:lnSpc>
                <a:spcPct val="100000"/>
              </a:lnSpc>
              <a:spcBef>
                <a:spcPts val="100"/>
              </a:spcBef>
              <a:tabLst>
                <a:tab pos="1233170" algn="l"/>
                <a:tab pos="2885440" algn="l"/>
                <a:tab pos="4121150" algn="l"/>
                <a:tab pos="5725795" algn="l"/>
                <a:tab pos="8300084" algn="l"/>
                <a:tab pos="10339070" algn="l"/>
              </a:tabLst>
            </a:pPr>
            <a:r>
              <a:rPr dirty="0" sz="2800" spc="-20">
                <a:latin typeface="Arial"/>
                <a:cs typeface="Arial"/>
              </a:rPr>
              <a:t>Data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scattered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across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 b="1">
                <a:latin typeface="Arial"/>
                <a:cs typeface="Arial"/>
              </a:rPr>
              <a:t>Maximo,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10" b="1">
                <a:latin typeface="Arial"/>
                <a:cs typeface="Arial"/>
              </a:rPr>
              <a:t>spreadsheets,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10" b="1">
                <a:latin typeface="Arial"/>
                <a:cs typeface="Arial"/>
              </a:rPr>
              <a:t>WhatsApp,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20" b="1">
                <a:latin typeface="Arial"/>
                <a:cs typeface="Arial"/>
              </a:rPr>
              <a:t>manual logs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4741" y="4345825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0374" y="4366348"/>
            <a:ext cx="11602085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6700">
              <a:lnSpc>
                <a:spcPct val="100000"/>
              </a:lnSpc>
              <a:spcBef>
                <a:spcPts val="100"/>
              </a:spcBef>
              <a:tabLst>
                <a:tab pos="1515745" algn="l"/>
                <a:tab pos="2811780" algn="l"/>
                <a:tab pos="4781550" algn="l"/>
                <a:tab pos="6118860" algn="l"/>
                <a:tab pos="7631430" algn="l"/>
                <a:tab pos="9185910" algn="l"/>
                <a:tab pos="10006330" algn="l"/>
              </a:tabLst>
            </a:pPr>
            <a:r>
              <a:rPr dirty="0" sz="2800" spc="-10" b="1">
                <a:latin typeface="Arial"/>
                <a:cs typeface="Arial"/>
              </a:rPr>
              <a:t>Risks: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missed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certificates,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uneven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mileage,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branding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25">
                <a:latin typeface="Arial"/>
                <a:cs typeface="Arial"/>
              </a:rPr>
              <a:t>SLA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violations, </a:t>
            </a:r>
            <a:r>
              <a:rPr dirty="0" sz="2800">
                <a:latin typeface="Arial"/>
                <a:cs typeface="Arial"/>
              </a:rPr>
              <a:t>excessive</a:t>
            </a:r>
            <a:r>
              <a:rPr dirty="0" sz="2800" spc="-114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shunting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94741" y="5625985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8736" y="5646508"/>
            <a:ext cx="74910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Fleet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growth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→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manual</a:t>
            </a:r>
            <a:r>
              <a:rPr dirty="0" sz="2800" spc="-9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process</a:t>
            </a:r>
            <a:r>
              <a:rPr dirty="0" sz="2800" spc="-9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cannot</a:t>
            </a:r>
            <a:r>
              <a:rPr dirty="0" sz="2800" spc="-9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scale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91795" y="4318"/>
            <a:ext cx="1252220" cy="808355"/>
          </a:xfrm>
          <a:custGeom>
            <a:avLst/>
            <a:gdLst/>
            <a:ahLst/>
            <a:cxnLst/>
            <a:rect l="l" t="t" r="r" b="b"/>
            <a:pathLst>
              <a:path w="1252220" h="808355">
                <a:moveTo>
                  <a:pt x="0" y="403923"/>
                </a:moveTo>
                <a:lnTo>
                  <a:pt x="3436" y="361597"/>
                </a:lnTo>
                <a:lnTo>
                  <a:pt x="13663" y="319927"/>
                </a:lnTo>
                <a:lnTo>
                  <a:pt x="30561" y="279224"/>
                </a:lnTo>
                <a:lnTo>
                  <a:pt x="54008" y="239801"/>
                </a:lnTo>
                <a:lnTo>
                  <a:pt x="83883" y="201968"/>
                </a:lnTo>
                <a:lnTo>
                  <a:pt x="119722" y="166502"/>
                </a:lnTo>
                <a:lnTo>
                  <a:pt x="160900" y="133730"/>
                </a:lnTo>
                <a:lnTo>
                  <a:pt x="207055" y="103930"/>
                </a:lnTo>
                <a:lnTo>
                  <a:pt x="257822" y="77380"/>
                </a:lnTo>
                <a:lnTo>
                  <a:pt x="312839" y="54355"/>
                </a:lnTo>
                <a:lnTo>
                  <a:pt x="361513" y="37955"/>
                </a:lnTo>
                <a:lnTo>
                  <a:pt x="411948" y="24425"/>
                </a:lnTo>
                <a:lnTo>
                  <a:pt x="463862" y="13814"/>
                </a:lnTo>
                <a:lnTo>
                  <a:pt x="516976" y="6173"/>
                </a:lnTo>
                <a:lnTo>
                  <a:pt x="571008" y="1551"/>
                </a:lnTo>
                <a:lnTo>
                  <a:pt x="625678" y="0"/>
                </a:lnTo>
                <a:lnTo>
                  <a:pt x="680507" y="1551"/>
                </a:lnTo>
                <a:lnTo>
                  <a:pt x="734645" y="6173"/>
                </a:lnTo>
                <a:lnTo>
                  <a:pt x="787820" y="13814"/>
                </a:lnTo>
                <a:lnTo>
                  <a:pt x="839765" y="24425"/>
                </a:lnTo>
                <a:lnTo>
                  <a:pt x="890210" y="37955"/>
                </a:lnTo>
                <a:lnTo>
                  <a:pt x="938885" y="54355"/>
                </a:lnTo>
                <a:lnTo>
                  <a:pt x="993902" y="77380"/>
                </a:lnTo>
                <a:lnTo>
                  <a:pt x="1044669" y="103930"/>
                </a:lnTo>
                <a:lnTo>
                  <a:pt x="1090824" y="133730"/>
                </a:lnTo>
                <a:lnTo>
                  <a:pt x="1132002" y="166502"/>
                </a:lnTo>
                <a:lnTo>
                  <a:pt x="1167841" y="201968"/>
                </a:lnTo>
                <a:lnTo>
                  <a:pt x="1197715" y="239801"/>
                </a:lnTo>
                <a:lnTo>
                  <a:pt x="1221162" y="279224"/>
                </a:lnTo>
                <a:lnTo>
                  <a:pt x="1238060" y="319927"/>
                </a:lnTo>
                <a:lnTo>
                  <a:pt x="1248288" y="361597"/>
                </a:lnTo>
                <a:lnTo>
                  <a:pt x="1251724" y="403923"/>
                </a:lnTo>
                <a:lnTo>
                  <a:pt x="1248288" y="446249"/>
                </a:lnTo>
                <a:lnTo>
                  <a:pt x="1238060" y="487919"/>
                </a:lnTo>
                <a:lnTo>
                  <a:pt x="1221162" y="528622"/>
                </a:lnTo>
                <a:lnTo>
                  <a:pt x="1197715" y="568045"/>
                </a:lnTo>
                <a:lnTo>
                  <a:pt x="1167841" y="605878"/>
                </a:lnTo>
                <a:lnTo>
                  <a:pt x="1132002" y="641343"/>
                </a:lnTo>
                <a:lnTo>
                  <a:pt x="1090824" y="674112"/>
                </a:lnTo>
                <a:lnTo>
                  <a:pt x="1044669" y="703908"/>
                </a:lnTo>
                <a:lnTo>
                  <a:pt x="993902" y="730455"/>
                </a:lnTo>
                <a:lnTo>
                  <a:pt x="938885" y="753478"/>
                </a:lnTo>
                <a:lnTo>
                  <a:pt x="890210" y="769883"/>
                </a:lnTo>
                <a:lnTo>
                  <a:pt x="839765" y="783417"/>
                </a:lnTo>
                <a:lnTo>
                  <a:pt x="787820" y="794030"/>
                </a:lnTo>
                <a:lnTo>
                  <a:pt x="734645" y="801673"/>
                </a:lnTo>
                <a:lnTo>
                  <a:pt x="680507" y="806295"/>
                </a:lnTo>
                <a:lnTo>
                  <a:pt x="625678" y="807846"/>
                </a:lnTo>
                <a:lnTo>
                  <a:pt x="571008" y="806295"/>
                </a:lnTo>
                <a:lnTo>
                  <a:pt x="516976" y="801673"/>
                </a:lnTo>
                <a:lnTo>
                  <a:pt x="463862" y="794030"/>
                </a:lnTo>
                <a:lnTo>
                  <a:pt x="411948" y="783417"/>
                </a:lnTo>
                <a:lnTo>
                  <a:pt x="361513" y="769883"/>
                </a:lnTo>
                <a:lnTo>
                  <a:pt x="312839" y="753478"/>
                </a:lnTo>
                <a:lnTo>
                  <a:pt x="257822" y="730455"/>
                </a:lnTo>
                <a:lnTo>
                  <a:pt x="207055" y="703908"/>
                </a:lnTo>
                <a:lnTo>
                  <a:pt x="160900" y="674112"/>
                </a:lnTo>
                <a:lnTo>
                  <a:pt x="119722" y="641343"/>
                </a:lnTo>
                <a:lnTo>
                  <a:pt x="83883" y="605878"/>
                </a:lnTo>
                <a:lnTo>
                  <a:pt x="54008" y="568045"/>
                </a:lnTo>
                <a:lnTo>
                  <a:pt x="30561" y="528622"/>
                </a:lnTo>
                <a:lnTo>
                  <a:pt x="13663" y="487919"/>
                </a:lnTo>
                <a:lnTo>
                  <a:pt x="3436" y="446249"/>
                </a:lnTo>
                <a:lnTo>
                  <a:pt x="0" y="403923"/>
                </a:lnTo>
                <a:close/>
              </a:path>
            </a:pathLst>
          </a:custGeom>
          <a:ln w="25559">
            <a:solidFill>
              <a:srgbClr val="7F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86181" y="257657"/>
            <a:ext cx="664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INJ3CT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0326" y="203034"/>
            <a:ext cx="3503523" cy="735482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181" y="530898"/>
            <a:ext cx="54470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TECHNICAL</a:t>
            </a:r>
            <a:r>
              <a:rPr dirty="0" spc="-345"/>
              <a:t> </a:t>
            </a:r>
            <a:r>
              <a:rPr dirty="0" spc="-10"/>
              <a:t>APPROACH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42544" y="1311744"/>
            <a:ext cx="11699875" cy="4718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</a:tabLst>
            </a:pPr>
            <a:r>
              <a:rPr dirty="0" sz="2800" b="1">
                <a:latin typeface="Arial"/>
                <a:cs typeface="Arial"/>
              </a:rPr>
              <a:t>Visual</a:t>
            </a:r>
            <a:r>
              <a:rPr dirty="0" sz="2800" spc="-7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/</a:t>
            </a:r>
            <a:r>
              <a:rPr dirty="0" sz="2800" spc="-8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Diagram:</a:t>
            </a:r>
            <a:endParaRPr sz="2800">
              <a:latin typeface="Arial"/>
              <a:cs typeface="Arial"/>
            </a:endParaRPr>
          </a:p>
          <a:p>
            <a:pPr marL="12700" marR="6985">
              <a:lnSpc>
                <a:spcPct val="100000"/>
              </a:lnSpc>
              <a:tabLst>
                <a:tab pos="993775" algn="l"/>
                <a:tab pos="2908935" algn="l"/>
                <a:tab pos="3496310" algn="l"/>
                <a:tab pos="5264785" algn="l"/>
                <a:tab pos="5852160" algn="l"/>
                <a:tab pos="7705725" algn="l"/>
                <a:tab pos="9123045" algn="l"/>
                <a:tab pos="9709150" algn="l"/>
              </a:tabLst>
            </a:pPr>
            <a:r>
              <a:rPr dirty="0" sz="2800" spc="-20">
                <a:latin typeface="Arial"/>
                <a:cs typeface="Arial"/>
              </a:rPr>
              <a:t>Data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Integration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0">
                <a:latin typeface="Arial"/>
                <a:cs typeface="Arial"/>
              </a:rPr>
              <a:t>→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Validation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0">
                <a:latin typeface="Arial"/>
                <a:cs typeface="Arial"/>
              </a:rPr>
              <a:t>→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Constraint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Checks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50">
                <a:latin typeface="Arial"/>
                <a:cs typeface="Arial"/>
              </a:rPr>
              <a:t>→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Optimization </a:t>
            </a:r>
            <a:r>
              <a:rPr dirty="0" sz="2800">
                <a:latin typeface="Arial"/>
                <a:cs typeface="Arial"/>
              </a:rPr>
              <a:t>Engine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→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Supervisor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Dashboard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→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2800">
              <a:latin typeface="Arial"/>
              <a:cs typeface="Arial"/>
            </a:endParaRPr>
          </a:p>
          <a:p>
            <a:pPr marL="227329" marR="5715" indent="-215265">
              <a:lnSpc>
                <a:spcPts val="3350"/>
              </a:lnSpc>
              <a:buFont typeface="Arial"/>
              <a:buChar char="•"/>
              <a:tabLst>
                <a:tab pos="228600" algn="l"/>
                <a:tab pos="1934845" algn="l"/>
                <a:tab pos="4098925" algn="l"/>
                <a:tab pos="5650230" algn="l"/>
                <a:tab pos="8095615" algn="l"/>
                <a:tab pos="10042525" algn="l"/>
              </a:tabLst>
            </a:pPr>
            <a:r>
              <a:rPr dirty="0" sz="2800" spc="-10" b="1">
                <a:latin typeface="Arial"/>
                <a:cs typeface="Arial"/>
              </a:rPr>
              <a:t>Software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10" b="1">
                <a:latin typeface="Arial"/>
                <a:cs typeface="Arial"/>
              </a:rPr>
              <a:t>integration: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Maximo,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spreadsheets,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WhatsApp,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supervisor 	inputs</a:t>
            </a:r>
            <a:endParaRPr sz="2800">
              <a:latin typeface="Arial"/>
              <a:cs typeface="Arial"/>
            </a:endParaRPr>
          </a:p>
          <a:p>
            <a:pPr marL="227329" marR="5080" indent="-215265">
              <a:lnSpc>
                <a:spcPts val="3360"/>
              </a:lnSpc>
              <a:spcBef>
                <a:spcPts val="5"/>
              </a:spcBef>
              <a:buFont typeface="Arial"/>
              <a:buChar char="•"/>
              <a:tabLst>
                <a:tab pos="228600" algn="l"/>
                <a:tab pos="2066925" algn="l"/>
                <a:tab pos="2485390" algn="l"/>
                <a:tab pos="4742180" algn="l"/>
                <a:tab pos="6783705" algn="l"/>
                <a:tab pos="8510905" algn="l"/>
                <a:tab pos="9999980" algn="l"/>
                <a:tab pos="10994390" algn="l"/>
              </a:tabLst>
            </a:pPr>
            <a:r>
              <a:rPr dirty="0" sz="2800" spc="-10" b="1">
                <a:latin typeface="Arial"/>
                <a:cs typeface="Arial"/>
              </a:rPr>
              <a:t>Validation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50" b="1">
                <a:latin typeface="Arial"/>
                <a:cs typeface="Arial"/>
              </a:rPr>
              <a:t>&amp;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10" b="1">
                <a:latin typeface="Arial"/>
                <a:cs typeface="Arial"/>
              </a:rPr>
              <a:t>Constraints: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Certificates,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20">
                <a:latin typeface="Arial"/>
                <a:cs typeface="Arial"/>
              </a:rPr>
              <a:t>job-</a:t>
            </a:r>
            <a:r>
              <a:rPr dirty="0" sz="2800" spc="-10">
                <a:latin typeface="Arial"/>
                <a:cs typeface="Arial"/>
              </a:rPr>
              <a:t>cards,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cleaning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slots,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20">
                <a:latin typeface="Arial"/>
                <a:cs typeface="Arial"/>
              </a:rPr>
              <a:t>yard </a:t>
            </a:r>
            <a:r>
              <a:rPr dirty="0" sz="2800" spc="-2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capacity</a:t>
            </a:r>
            <a:endParaRPr sz="2800">
              <a:latin typeface="Arial"/>
              <a:cs typeface="Arial"/>
            </a:endParaRPr>
          </a:p>
          <a:p>
            <a:pPr marL="227965" indent="-215265">
              <a:lnSpc>
                <a:spcPts val="3245"/>
              </a:lnSpc>
              <a:buFont typeface="Arial"/>
              <a:buChar char="•"/>
              <a:tabLst>
                <a:tab pos="227965" algn="l"/>
              </a:tabLst>
            </a:pPr>
            <a:r>
              <a:rPr dirty="0" sz="2800" b="1">
                <a:latin typeface="Arial"/>
                <a:cs typeface="Arial"/>
              </a:rPr>
              <a:t>Optimization</a:t>
            </a:r>
            <a:r>
              <a:rPr dirty="0" sz="2800" spc="-7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Engine: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Multi-</a:t>
            </a:r>
            <a:r>
              <a:rPr dirty="0" sz="2800">
                <a:latin typeface="Arial"/>
                <a:cs typeface="Arial"/>
              </a:rPr>
              <a:t>objective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solver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(MILP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/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CP-</a:t>
            </a:r>
            <a:r>
              <a:rPr dirty="0" sz="2800" spc="-60">
                <a:latin typeface="Arial"/>
                <a:cs typeface="Arial"/>
              </a:rPr>
              <a:t>SAT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/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heuristic)</a:t>
            </a:r>
            <a:endParaRPr sz="2800">
              <a:latin typeface="Arial"/>
              <a:cs typeface="Arial"/>
            </a:endParaRPr>
          </a:p>
          <a:p>
            <a:pPr marL="227965" indent="-215265">
              <a:lnSpc>
                <a:spcPts val="3360"/>
              </a:lnSpc>
              <a:buFont typeface="Arial"/>
              <a:buChar char="•"/>
              <a:tabLst>
                <a:tab pos="227965" algn="l"/>
              </a:tabLst>
            </a:pPr>
            <a:r>
              <a:rPr dirty="0" sz="2800" b="1">
                <a:latin typeface="Arial"/>
                <a:cs typeface="Arial"/>
              </a:rPr>
              <a:t>Supervisor</a:t>
            </a:r>
            <a:r>
              <a:rPr dirty="0" sz="2800" spc="-114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Dashboard:</a:t>
            </a:r>
            <a:r>
              <a:rPr dirty="0" sz="2800" spc="-95" b="1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Explainability,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conflict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alerts,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what-</a:t>
            </a:r>
            <a:r>
              <a:rPr dirty="0" sz="2800">
                <a:latin typeface="Arial"/>
                <a:cs typeface="Arial"/>
              </a:rPr>
              <a:t>if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simulation</a:t>
            </a:r>
            <a:endParaRPr sz="2800">
              <a:latin typeface="Arial"/>
              <a:cs typeface="Arial"/>
            </a:endParaRPr>
          </a:p>
          <a:p>
            <a:pPr marL="227965" indent="-215265">
              <a:lnSpc>
                <a:spcPct val="100000"/>
              </a:lnSpc>
              <a:buFont typeface="Arial"/>
              <a:buChar char="•"/>
              <a:tabLst>
                <a:tab pos="227965" algn="l"/>
              </a:tabLst>
            </a:pPr>
            <a:r>
              <a:rPr dirty="0" sz="2800" b="1">
                <a:latin typeface="Arial"/>
                <a:cs typeface="Arial"/>
              </a:rPr>
              <a:t>Execution:</a:t>
            </a:r>
            <a:r>
              <a:rPr dirty="0" sz="2800" spc="-105" b="1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Service</a:t>
            </a:r>
            <a:r>
              <a:rPr dirty="0" sz="2800" spc="-1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list,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standby,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maintenance,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stabling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plan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29755" y="252006"/>
            <a:ext cx="1252220" cy="808355"/>
          </a:xfrm>
          <a:custGeom>
            <a:avLst/>
            <a:gdLst/>
            <a:ahLst/>
            <a:cxnLst/>
            <a:rect l="l" t="t" r="r" b="b"/>
            <a:pathLst>
              <a:path w="1252220" h="808355">
                <a:moveTo>
                  <a:pt x="0" y="403910"/>
                </a:moveTo>
                <a:lnTo>
                  <a:pt x="3436" y="361584"/>
                </a:lnTo>
                <a:lnTo>
                  <a:pt x="13663" y="319914"/>
                </a:lnTo>
                <a:lnTo>
                  <a:pt x="30561" y="279212"/>
                </a:lnTo>
                <a:lnTo>
                  <a:pt x="54008" y="239788"/>
                </a:lnTo>
                <a:lnTo>
                  <a:pt x="83883" y="201955"/>
                </a:lnTo>
                <a:lnTo>
                  <a:pt x="119722" y="166490"/>
                </a:lnTo>
                <a:lnTo>
                  <a:pt x="160900" y="133722"/>
                </a:lnTo>
                <a:lnTo>
                  <a:pt x="207055" y="103926"/>
                </a:lnTo>
                <a:lnTo>
                  <a:pt x="257822" y="77378"/>
                </a:lnTo>
                <a:lnTo>
                  <a:pt x="312839" y="54356"/>
                </a:lnTo>
                <a:lnTo>
                  <a:pt x="361513" y="37955"/>
                </a:lnTo>
                <a:lnTo>
                  <a:pt x="411948" y="24425"/>
                </a:lnTo>
                <a:lnTo>
                  <a:pt x="463862" y="13814"/>
                </a:lnTo>
                <a:lnTo>
                  <a:pt x="516976" y="6173"/>
                </a:lnTo>
                <a:lnTo>
                  <a:pt x="571008" y="1551"/>
                </a:lnTo>
                <a:lnTo>
                  <a:pt x="625678" y="0"/>
                </a:lnTo>
                <a:lnTo>
                  <a:pt x="680507" y="1551"/>
                </a:lnTo>
                <a:lnTo>
                  <a:pt x="734645" y="6173"/>
                </a:lnTo>
                <a:lnTo>
                  <a:pt x="787820" y="13814"/>
                </a:lnTo>
                <a:lnTo>
                  <a:pt x="839765" y="24425"/>
                </a:lnTo>
                <a:lnTo>
                  <a:pt x="890210" y="37955"/>
                </a:lnTo>
                <a:lnTo>
                  <a:pt x="938885" y="54356"/>
                </a:lnTo>
                <a:lnTo>
                  <a:pt x="993902" y="77378"/>
                </a:lnTo>
                <a:lnTo>
                  <a:pt x="1044669" y="103926"/>
                </a:lnTo>
                <a:lnTo>
                  <a:pt x="1090824" y="133722"/>
                </a:lnTo>
                <a:lnTo>
                  <a:pt x="1132002" y="166490"/>
                </a:lnTo>
                <a:lnTo>
                  <a:pt x="1167841" y="201955"/>
                </a:lnTo>
                <a:lnTo>
                  <a:pt x="1197715" y="239788"/>
                </a:lnTo>
                <a:lnTo>
                  <a:pt x="1221162" y="279212"/>
                </a:lnTo>
                <a:lnTo>
                  <a:pt x="1238060" y="319914"/>
                </a:lnTo>
                <a:lnTo>
                  <a:pt x="1248288" y="361584"/>
                </a:lnTo>
                <a:lnTo>
                  <a:pt x="1251724" y="403910"/>
                </a:lnTo>
                <a:lnTo>
                  <a:pt x="1248288" y="446236"/>
                </a:lnTo>
                <a:lnTo>
                  <a:pt x="1238060" y="487907"/>
                </a:lnTo>
                <a:lnTo>
                  <a:pt x="1221162" y="528612"/>
                </a:lnTo>
                <a:lnTo>
                  <a:pt x="1197715" y="568039"/>
                </a:lnTo>
                <a:lnTo>
                  <a:pt x="1167841" y="605878"/>
                </a:lnTo>
                <a:lnTo>
                  <a:pt x="1132002" y="641343"/>
                </a:lnTo>
                <a:lnTo>
                  <a:pt x="1090824" y="674112"/>
                </a:lnTo>
                <a:lnTo>
                  <a:pt x="1044669" y="703908"/>
                </a:lnTo>
                <a:lnTo>
                  <a:pt x="993902" y="730455"/>
                </a:lnTo>
                <a:lnTo>
                  <a:pt x="938885" y="753478"/>
                </a:lnTo>
                <a:lnTo>
                  <a:pt x="890210" y="769878"/>
                </a:lnTo>
                <a:lnTo>
                  <a:pt x="839765" y="783408"/>
                </a:lnTo>
                <a:lnTo>
                  <a:pt x="787820" y="794019"/>
                </a:lnTo>
                <a:lnTo>
                  <a:pt x="734645" y="801661"/>
                </a:lnTo>
                <a:lnTo>
                  <a:pt x="680507" y="806282"/>
                </a:lnTo>
                <a:lnTo>
                  <a:pt x="625678" y="807834"/>
                </a:lnTo>
                <a:lnTo>
                  <a:pt x="571008" y="806282"/>
                </a:lnTo>
                <a:lnTo>
                  <a:pt x="516976" y="801661"/>
                </a:lnTo>
                <a:lnTo>
                  <a:pt x="463862" y="794019"/>
                </a:lnTo>
                <a:lnTo>
                  <a:pt x="411948" y="783408"/>
                </a:lnTo>
                <a:lnTo>
                  <a:pt x="361513" y="769878"/>
                </a:lnTo>
                <a:lnTo>
                  <a:pt x="312839" y="753478"/>
                </a:lnTo>
                <a:lnTo>
                  <a:pt x="257822" y="730455"/>
                </a:lnTo>
                <a:lnTo>
                  <a:pt x="207055" y="703908"/>
                </a:lnTo>
                <a:lnTo>
                  <a:pt x="160900" y="674112"/>
                </a:lnTo>
                <a:lnTo>
                  <a:pt x="119722" y="641343"/>
                </a:lnTo>
                <a:lnTo>
                  <a:pt x="83883" y="605878"/>
                </a:lnTo>
                <a:lnTo>
                  <a:pt x="54008" y="568039"/>
                </a:lnTo>
                <a:lnTo>
                  <a:pt x="30561" y="528612"/>
                </a:lnTo>
                <a:lnTo>
                  <a:pt x="13663" y="487907"/>
                </a:lnTo>
                <a:lnTo>
                  <a:pt x="3436" y="446236"/>
                </a:lnTo>
                <a:lnTo>
                  <a:pt x="0" y="403910"/>
                </a:lnTo>
                <a:close/>
              </a:path>
            </a:pathLst>
          </a:custGeom>
          <a:ln w="25559">
            <a:solidFill>
              <a:srgbClr val="7F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23417" y="505345"/>
            <a:ext cx="663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INJ3CT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0326" y="203034"/>
            <a:ext cx="3503523" cy="735482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FEASIBILITY</a:t>
            </a:r>
            <a:r>
              <a:rPr dirty="0" spc="-32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VIABILITY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7329" algn="l"/>
              </a:tabLst>
            </a:pPr>
            <a:r>
              <a:rPr dirty="0" sz="2800" b="1">
                <a:latin typeface="Arial"/>
                <a:cs typeface="Arial"/>
              </a:rPr>
              <a:t>Scalable</a:t>
            </a:r>
            <a:r>
              <a:rPr dirty="0" sz="2800"/>
              <a:t>:</a:t>
            </a:r>
            <a:r>
              <a:rPr dirty="0" sz="2800" spc="-80"/>
              <a:t> </a:t>
            </a:r>
            <a:r>
              <a:rPr dirty="0" sz="2800"/>
              <a:t>Handles</a:t>
            </a:r>
            <a:r>
              <a:rPr dirty="0" sz="2800" spc="-60"/>
              <a:t> </a:t>
            </a:r>
            <a:r>
              <a:rPr dirty="0" sz="2800"/>
              <a:t>40+</a:t>
            </a:r>
            <a:r>
              <a:rPr dirty="0" sz="2800" spc="-75"/>
              <a:t> </a:t>
            </a:r>
            <a:r>
              <a:rPr dirty="0" sz="2800"/>
              <a:t>trains</a:t>
            </a:r>
            <a:r>
              <a:rPr dirty="0" sz="2800" spc="-55"/>
              <a:t> </a:t>
            </a:r>
            <a:r>
              <a:rPr dirty="0" sz="2800"/>
              <a:t>&amp;</a:t>
            </a:r>
            <a:r>
              <a:rPr dirty="0" sz="2800" spc="-90"/>
              <a:t> </a:t>
            </a:r>
            <a:r>
              <a:rPr dirty="0" sz="2800"/>
              <a:t>multiple</a:t>
            </a:r>
            <a:r>
              <a:rPr dirty="0" sz="2800" spc="-65"/>
              <a:t> </a:t>
            </a:r>
            <a:r>
              <a:rPr dirty="0" sz="2800" spc="-10"/>
              <a:t>depots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"/>
              <a:buChar char="•"/>
            </a:pPr>
          </a:p>
          <a:p>
            <a:pPr marL="424815" indent="-412115">
              <a:lnSpc>
                <a:spcPct val="100000"/>
              </a:lnSpc>
              <a:buChar char="•"/>
              <a:tabLst>
                <a:tab pos="424815" algn="l"/>
              </a:tabLst>
            </a:pPr>
            <a:r>
              <a:rPr dirty="0" sz="2800"/>
              <a:t>Integrates</a:t>
            </a:r>
            <a:r>
              <a:rPr dirty="0" sz="2800" spc="-60"/>
              <a:t> </a:t>
            </a:r>
            <a:r>
              <a:rPr dirty="0" sz="2800"/>
              <a:t>existing</a:t>
            </a:r>
            <a:r>
              <a:rPr dirty="0" sz="2800" spc="-75"/>
              <a:t> </a:t>
            </a:r>
            <a:r>
              <a:rPr dirty="0" sz="2800"/>
              <a:t>software</a:t>
            </a:r>
            <a:r>
              <a:rPr dirty="0" sz="2800" spc="-70"/>
              <a:t> </a:t>
            </a:r>
            <a:r>
              <a:rPr dirty="0" sz="2800"/>
              <a:t>&amp;</a:t>
            </a:r>
            <a:r>
              <a:rPr dirty="0" sz="2800" spc="-95"/>
              <a:t> </a:t>
            </a:r>
            <a:r>
              <a:rPr dirty="0" sz="2800"/>
              <a:t>manual</a:t>
            </a:r>
            <a:r>
              <a:rPr dirty="0" sz="2800" spc="-80"/>
              <a:t> </a:t>
            </a:r>
            <a:r>
              <a:rPr dirty="0" sz="2800" spc="-10"/>
              <a:t>inputs</a:t>
            </a:r>
            <a:endParaRPr sz="2800"/>
          </a:p>
          <a:p>
            <a:pPr>
              <a:lnSpc>
                <a:spcPct val="100000"/>
              </a:lnSpc>
              <a:spcBef>
                <a:spcPts val="140"/>
              </a:spcBef>
              <a:buFont typeface="Arial"/>
              <a:buChar char="•"/>
            </a:pPr>
          </a:p>
          <a:p>
            <a:pPr marL="424815" indent="-412115">
              <a:lnSpc>
                <a:spcPct val="100000"/>
              </a:lnSpc>
              <a:buChar char="•"/>
              <a:tabLst>
                <a:tab pos="424815" algn="l"/>
              </a:tabLst>
            </a:pPr>
            <a:r>
              <a:rPr dirty="0" sz="2800"/>
              <a:t>AI</a:t>
            </a:r>
            <a:r>
              <a:rPr dirty="0" sz="2800" spc="-70"/>
              <a:t> </a:t>
            </a:r>
            <a:r>
              <a:rPr dirty="0" sz="2800"/>
              <a:t>+</a:t>
            </a:r>
            <a:r>
              <a:rPr dirty="0" sz="2800" spc="-75"/>
              <a:t> </a:t>
            </a:r>
            <a:r>
              <a:rPr dirty="0" sz="2800" spc="-20"/>
              <a:t>rule-</a:t>
            </a:r>
            <a:r>
              <a:rPr dirty="0" sz="2800"/>
              <a:t>based</a:t>
            </a:r>
            <a:r>
              <a:rPr dirty="0" sz="2800" spc="-55"/>
              <a:t> </a:t>
            </a:r>
            <a:r>
              <a:rPr dirty="0" sz="2800"/>
              <a:t>optimization</a:t>
            </a:r>
            <a:r>
              <a:rPr dirty="0" sz="2800" spc="-45"/>
              <a:t> </a:t>
            </a:r>
            <a:r>
              <a:rPr dirty="0" sz="2800"/>
              <a:t>reduces</a:t>
            </a:r>
            <a:r>
              <a:rPr dirty="0" sz="2800" spc="-50"/>
              <a:t> </a:t>
            </a:r>
            <a:r>
              <a:rPr dirty="0" sz="2800"/>
              <a:t>human</a:t>
            </a:r>
            <a:r>
              <a:rPr dirty="0" sz="2800" spc="-65"/>
              <a:t> </a:t>
            </a:r>
            <a:r>
              <a:rPr dirty="0" sz="2800" spc="-10"/>
              <a:t>error</a:t>
            </a:r>
            <a:endParaRPr sz="2800"/>
          </a:p>
          <a:p>
            <a:pPr>
              <a:lnSpc>
                <a:spcPct val="100000"/>
              </a:lnSpc>
              <a:spcBef>
                <a:spcPts val="140"/>
              </a:spcBef>
              <a:buFont typeface="Arial"/>
              <a:buChar char="•"/>
            </a:pPr>
          </a:p>
          <a:p>
            <a:pPr marL="424815" indent="-412115">
              <a:lnSpc>
                <a:spcPct val="100000"/>
              </a:lnSpc>
              <a:buChar char="•"/>
              <a:tabLst>
                <a:tab pos="424815" algn="l"/>
              </a:tabLst>
            </a:pPr>
            <a:r>
              <a:rPr dirty="0" sz="2800" spc="-25"/>
              <a:t>Real-</a:t>
            </a:r>
            <a:r>
              <a:rPr dirty="0" sz="2800"/>
              <a:t>time</a:t>
            </a:r>
            <a:r>
              <a:rPr dirty="0" sz="2800" spc="-55"/>
              <a:t> </a:t>
            </a:r>
            <a:r>
              <a:rPr dirty="0" sz="2800"/>
              <a:t>decision</a:t>
            </a:r>
            <a:r>
              <a:rPr dirty="0" sz="2800" spc="-55"/>
              <a:t> </a:t>
            </a:r>
            <a:r>
              <a:rPr dirty="0" sz="2800"/>
              <a:t>support</a:t>
            </a:r>
            <a:r>
              <a:rPr dirty="0" sz="2800" spc="-50"/>
              <a:t> </a:t>
            </a:r>
            <a:r>
              <a:rPr dirty="0" sz="2800"/>
              <a:t>with</a:t>
            </a:r>
            <a:r>
              <a:rPr dirty="0" sz="2800" spc="-55"/>
              <a:t> </a:t>
            </a:r>
            <a:r>
              <a:rPr dirty="0" sz="2800" spc="-10"/>
              <a:t>alerts</a:t>
            </a:r>
            <a:endParaRPr sz="2800"/>
          </a:p>
          <a:p>
            <a:pPr>
              <a:lnSpc>
                <a:spcPct val="100000"/>
              </a:lnSpc>
              <a:spcBef>
                <a:spcPts val="140"/>
              </a:spcBef>
              <a:buFont typeface="Arial"/>
              <a:buChar char="•"/>
            </a:pPr>
          </a:p>
          <a:p>
            <a:pPr marL="227329" indent="-214629">
              <a:lnSpc>
                <a:spcPct val="100000"/>
              </a:lnSpc>
              <a:buFont typeface="Arial"/>
              <a:buChar char="•"/>
              <a:tabLst>
                <a:tab pos="227329" algn="l"/>
              </a:tabLst>
            </a:pPr>
            <a:r>
              <a:rPr dirty="0" sz="2800" spc="-25" b="1">
                <a:latin typeface="Arial"/>
                <a:cs typeface="Arial"/>
              </a:rPr>
              <a:t>Cost-</a:t>
            </a:r>
            <a:r>
              <a:rPr dirty="0" sz="2800" b="1">
                <a:latin typeface="Arial"/>
                <a:cs typeface="Arial"/>
              </a:rPr>
              <a:t>efficient</a:t>
            </a:r>
            <a:r>
              <a:rPr dirty="0" sz="2800"/>
              <a:t>:</a:t>
            </a:r>
            <a:r>
              <a:rPr dirty="0" sz="2800" spc="-80"/>
              <a:t> </a:t>
            </a:r>
            <a:r>
              <a:rPr dirty="0" sz="2800"/>
              <a:t>Reduces</a:t>
            </a:r>
            <a:r>
              <a:rPr dirty="0" sz="2800" spc="-80"/>
              <a:t> </a:t>
            </a:r>
            <a:r>
              <a:rPr dirty="0" sz="2800"/>
              <a:t>manual</a:t>
            </a:r>
            <a:r>
              <a:rPr dirty="0" sz="2800" spc="-75"/>
              <a:t> </a:t>
            </a:r>
            <a:r>
              <a:rPr dirty="0" sz="2800"/>
              <a:t>effort</a:t>
            </a:r>
            <a:r>
              <a:rPr dirty="0" sz="2800" spc="-80"/>
              <a:t> </a:t>
            </a:r>
            <a:r>
              <a:rPr dirty="0" sz="2800"/>
              <a:t>&amp;</a:t>
            </a:r>
            <a:r>
              <a:rPr dirty="0" sz="2800" spc="-90"/>
              <a:t> </a:t>
            </a:r>
            <a:r>
              <a:rPr dirty="0" sz="2800"/>
              <a:t>planning</a:t>
            </a:r>
            <a:r>
              <a:rPr dirty="0" sz="2800" spc="-70"/>
              <a:t> </a:t>
            </a:r>
            <a:r>
              <a:rPr dirty="0" sz="2800" spc="-20"/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29755" y="252006"/>
            <a:ext cx="1252220" cy="808355"/>
          </a:xfrm>
          <a:custGeom>
            <a:avLst/>
            <a:gdLst/>
            <a:ahLst/>
            <a:cxnLst/>
            <a:rect l="l" t="t" r="r" b="b"/>
            <a:pathLst>
              <a:path w="1252220" h="808355">
                <a:moveTo>
                  <a:pt x="0" y="403910"/>
                </a:moveTo>
                <a:lnTo>
                  <a:pt x="3436" y="361584"/>
                </a:lnTo>
                <a:lnTo>
                  <a:pt x="13663" y="319914"/>
                </a:lnTo>
                <a:lnTo>
                  <a:pt x="30561" y="279212"/>
                </a:lnTo>
                <a:lnTo>
                  <a:pt x="54008" y="239788"/>
                </a:lnTo>
                <a:lnTo>
                  <a:pt x="83883" y="201955"/>
                </a:lnTo>
                <a:lnTo>
                  <a:pt x="119722" y="166490"/>
                </a:lnTo>
                <a:lnTo>
                  <a:pt x="160900" y="133722"/>
                </a:lnTo>
                <a:lnTo>
                  <a:pt x="207055" y="103926"/>
                </a:lnTo>
                <a:lnTo>
                  <a:pt x="257822" y="77378"/>
                </a:lnTo>
                <a:lnTo>
                  <a:pt x="312839" y="54356"/>
                </a:lnTo>
                <a:lnTo>
                  <a:pt x="361513" y="37955"/>
                </a:lnTo>
                <a:lnTo>
                  <a:pt x="411948" y="24425"/>
                </a:lnTo>
                <a:lnTo>
                  <a:pt x="463862" y="13814"/>
                </a:lnTo>
                <a:lnTo>
                  <a:pt x="516976" y="6173"/>
                </a:lnTo>
                <a:lnTo>
                  <a:pt x="571008" y="1551"/>
                </a:lnTo>
                <a:lnTo>
                  <a:pt x="625678" y="0"/>
                </a:lnTo>
                <a:lnTo>
                  <a:pt x="680507" y="1551"/>
                </a:lnTo>
                <a:lnTo>
                  <a:pt x="734645" y="6173"/>
                </a:lnTo>
                <a:lnTo>
                  <a:pt x="787820" y="13814"/>
                </a:lnTo>
                <a:lnTo>
                  <a:pt x="839765" y="24425"/>
                </a:lnTo>
                <a:lnTo>
                  <a:pt x="890210" y="37955"/>
                </a:lnTo>
                <a:lnTo>
                  <a:pt x="938885" y="54356"/>
                </a:lnTo>
                <a:lnTo>
                  <a:pt x="993902" y="77378"/>
                </a:lnTo>
                <a:lnTo>
                  <a:pt x="1044669" y="103926"/>
                </a:lnTo>
                <a:lnTo>
                  <a:pt x="1090824" y="133722"/>
                </a:lnTo>
                <a:lnTo>
                  <a:pt x="1132002" y="166490"/>
                </a:lnTo>
                <a:lnTo>
                  <a:pt x="1167841" y="201955"/>
                </a:lnTo>
                <a:lnTo>
                  <a:pt x="1197715" y="239788"/>
                </a:lnTo>
                <a:lnTo>
                  <a:pt x="1221162" y="279212"/>
                </a:lnTo>
                <a:lnTo>
                  <a:pt x="1238060" y="319914"/>
                </a:lnTo>
                <a:lnTo>
                  <a:pt x="1248288" y="361584"/>
                </a:lnTo>
                <a:lnTo>
                  <a:pt x="1251724" y="403910"/>
                </a:lnTo>
                <a:lnTo>
                  <a:pt x="1248288" y="446236"/>
                </a:lnTo>
                <a:lnTo>
                  <a:pt x="1238060" y="487907"/>
                </a:lnTo>
                <a:lnTo>
                  <a:pt x="1221162" y="528612"/>
                </a:lnTo>
                <a:lnTo>
                  <a:pt x="1197715" y="568039"/>
                </a:lnTo>
                <a:lnTo>
                  <a:pt x="1167841" y="605878"/>
                </a:lnTo>
                <a:lnTo>
                  <a:pt x="1132002" y="641343"/>
                </a:lnTo>
                <a:lnTo>
                  <a:pt x="1090824" y="674112"/>
                </a:lnTo>
                <a:lnTo>
                  <a:pt x="1044669" y="703908"/>
                </a:lnTo>
                <a:lnTo>
                  <a:pt x="993902" y="730455"/>
                </a:lnTo>
                <a:lnTo>
                  <a:pt x="938885" y="753478"/>
                </a:lnTo>
                <a:lnTo>
                  <a:pt x="890210" y="769878"/>
                </a:lnTo>
                <a:lnTo>
                  <a:pt x="839765" y="783408"/>
                </a:lnTo>
                <a:lnTo>
                  <a:pt x="787820" y="794019"/>
                </a:lnTo>
                <a:lnTo>
                  <a:pt x="734645" y="801661"/>
                </a:lnTo>
                <a:lnTo>
                  <a:pt x="680507" y="806282"/>
                </a:lnTo>
                <a:lnTo>
                  <a:pt x="625678" y="807834"/>
                </a:lnTo>
                <a:lnTo>
                  <a:pt x="571008" y="806282"/>
                </a:lnTo>
                <a:lnTo>
                  <a:pt x="516976" y="801661"/>
                </a:lnTo>
                <a:lnTo>
                  <a:pt x="463862" y="794019"/>
                </a:lnTo>
                <a:lnTo>
                  <a:pt x="411948" y="783408"/>
                </a:lnTo>
                <a:lnTo>
                  <a:pt x="361513" y="769878"/>
                </a:lnTo>
                <a:lnTo>
                  <a:pt x="312839" y="753478"/>
                </a:lnTo>
                <a:lnTo>
                  <a:pt x="257822" y="730455"/>
                </a:lnTo>
                <a:lnTo>
                  <a:pt x="207055" y="703908"/>
                </a:lnTo>
                <a:lnTo>
                  <a:pt x="160900" y="674112"/>
                </a:lnTo>
                <a:lnTo>
                  <a:pt x="119722" y="641343"/>
                </a:lnTo>
                <a:lnTo>
                  <a:pt x="83883" y="605878"/>
                </a:lnTo>
                <a:lnTo>
                  <a:pt x="54008" y="568039"/>
                </a:lnTo>
                <a:lnTo>
                  <a:pt x="30561" y="528612"/>
                </a:lnTo>
                <a:lnTo>
                  <a:pt x="13663" y="487907"/>
                </a:lnTo>
                <a:lnTo>
                  <a:pt x="3436" y="446236"/>
                </a:lnTo>
                <a:lnTo>
                  <a:pt x="0" y="403910"/>
                </a:lnTo>
                <a:close/>
              </a:path>
            </a:pathLst>
          </a:custGeom>
          <a:ln w="25559">
            <a:solidFill>
              <a:srgbClr val="7F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23417" y="505345"/>
            <a:ext cx="663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INJ3CT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0326" y="203034"/>
            <a:ext cx="3503523" cy="735482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5104" rIns="0" bIns="0" rtlCol="0" vert="horz">
            <a:spAutoFit/>
          </a:bodyPr>
          <a:lstStyle/>
          <a:p>
            <a:pPr marL="1691639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IMPACT</a:t>
            </a:r>
            <a:r>
              <a:rPr dirty="0" spc="-254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BENEFITS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225" y="1727187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02220" y="1747342"/>
            <a:ext cx="57245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Higher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fleet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availability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&amp;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punctuality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88225" y="2580741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02220" y="2599461"/>
            <a:ext cx="62611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Lower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maintenance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&amp;</a:t>
            </a:r>
            <a:r>
              <a:rPr dirty="0" sz="2800" spc="-1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operational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costs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88225" y="3433940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02220" y="3453028"/>
            <a:ext cx="50939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>
                <a:latin typeface="Arial"/>
                <a:cs typeface="Arial"/>
              </a:rPr>
              <a:t>Data-</a:t>
            </a:r>
            <a:r>
              <a:rPr dirty="0" sz="2800">
                <a:latin typeface="Arial"/>
                <a:cs typeface="Arial"/>
              </a:rPr>
              <a:t>driven,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auditable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decisions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88225" y="4286059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02220" y="4306582"/>
            <a:ext cx="479679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Reduced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nightly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planning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88225" y="5139626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02220" y="5159781"/>
            <a:ext cx="810133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Improved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passenger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experience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&amp;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SLA</a:t>
            </a:r>
            <a:r>
              <a:rPr dirty="0" sz="2800" spc="-18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compliance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29755" y="252006"/>
            <a:ext cx="1252220" cy="808355"/>
          </a:xfrm>
          <a:custGeom>
            <a:avLst/>
            <a:gdLst/>
            <a:ahLst/>
            <a:cxnLst/>
            <a:rect l="l" t="t" r="r" b="b"/>
            <a:pathLst>
              <a:path w="1252220" h="808355">
                <a:moveTo>
                  <a:pt x="0" y="403910"/>
                </a:moveTo>
                <a:lnTo>
                  <a:pt x="3436" y="361584"/>
                </a:lnTo>
                <a:lnTo>
                  <a:pt x="13663" y="319914"/>
                </a:lnTo>
                <a:lnTo>
                  <a:pt x="30561" y="279212"/>
                </a:lnTo>
                <a:lnTo>
                  <a:pt x="54008" y="239788"/>
                </a:lnTo>
                <a:lnTo>
                  <a:pt x="83883" y="201955"/>
                </a:lnTo>
                <a:lnTo>
                  <a:pt x="119722" y="166490"/>
                </a:lnTo>
                <a:lnTo>
                  <a:pt x="160900" y="133722"/>
                </a:lnTo>
                <a:lnTo>
                  <a:pt x="207055" y="103926"/>
                </a:lnTo>
                <a:lnTo>
                  <a:pt x="257822" y="77378"/>
                </a:lnTo>
                <a:lnTo>
                  <a:pt x="312839" y="54356"/>
                </a:lnTo>
                <a:lnTo>
                  <a:pt x="361513" y="37955"/>
                </a:lnTo>
                <a:lnTo>
                  <a:pt x="411948" y="24425"/>
                </a:lnTo>
                <a:lnTo>
                  <a:pt x="463862" y="13814"/>
                </a:lnTo>
                <a:lnTo>
                  <a:pt x="516976" y="6173"/>
                </a:lnTo>
                <a:lnTo>
                  <a:pt x="571008" y="1551"/>
                </a:lnTo>
                <a:lnTo>
                  <a:pt x="625678" y="0"/>
                </a:lnTo>
                <a:lnTo>
                  <a:pt x="680507" y="1551"/>
                </a:lnTo>
                <a:lnTo>
                  <a:pt x="734645" y="6173"/>
                </a:lnTo>
                <a:lnTo>
                  <a:pt x="787820" y="13814"/>
                </a:lnTo>
                <a:lnTo>
                  <a:pt x="839765" y="24425"/>
                </a:lnTo>
                <a:lnTo>
                  <a:pt x="890210" y="37955"/>
                </a:lnTo>
                <a:lnTo>
                  <a:pt x="938885" y="54356"/>
                </a:lnTo>
                <a:lnTo>
                  <a:pt x="993902" y="77378"/>
                </a:lnTo>
                <a:lnTo>
                  <a:pt x="1044669" y="103926"/>
                </a:lnTo>
                <a:lnTo>
                  <a:pt x="1090824" y="133722"/>
                </a:lnTo>
                <a:lnTo>
                  <a:pt x="1132002" y="166490"/>
                </a:lnTo>
                <a:lnTo>
                  <a:pt x="1167841" y="201955"/>
                </a:lnTo>
                <a:lnTo>
                  <a:pt x="1197715" y="239788"/>
                </a:lnTo>
                <a:lnTo>
                  <a:pt x="1221162" y="279212"/>
                </a:lnTo>
                <a:lnTo>
                  <a:pt x="1238060" y="319914"/>
                </a:lnTo>
                <a:lnTo>
                  <a:pt x="1248288" y="361584"/>
                </a:lnTo>
                <a:lnTo>
                  <a:pt x="1251724" y="403910"/>
                </a:lnTo>
                <a:lnTo>
                  <a:pt x="1248288" y="446236"/>
                </a:lnTo>
                <a:lnTo>
                  <a:pt x="1238060" y="487907"/>
                </a:lnTo>
                <a:lnTo>
                  <a:pt x="1221162" y="528612"/>
                </a:lnTo>
                <a:lnTo>
                  <a:pt x="1197715" y="568039"/>
                </a:lnTo>
                <a:lnTo>
                  <a:pt x="1167841" y="605878"/>
                </a:lnTo>
                <a:lnTo>
                  <a:pt x="1132002" y="641343"/>
                </a:lnTo>
                <a:lnTo>
                  <a:pt x="1090824" y="674112"/>
                </a:lnTo>
                <a:lnTo>
                  <a:pt x="1044669" y="703908"/>
                </a:lnTo>
                <a:lnTo>
                  <a:pt x="993902" y="730455"/>
                </a:lnTo>
                <a:lnTo>
                  <a:pt x="938885" y="753478"/>
                </a:lnTo>
                <a:lnTo>
                  <a:pt x="890210" y="769878"/>
                </a:lnTo>
                <a:lnTo>
                  <a:pt x="839765" y="783408"/>
                </a:lnTo>
                <a:lnTo>
                  <a:pt x="787820" y="794019"/>
                </a:lnTo>
                <a:lnTo>
                  <a:pt x="734645" y="801661"/>
                </a:lnTo>
                <a:lnTo>
                  <a:pt x="680507" y="806282"/>
                </a:lnTo>
                <a:lnTo>
                  <a:pt x="625678" y="807834"/>
                </a:lnTo>
                <a:lnTo>
                  <a:pt x="571008" y="806282"/>
                </a:lnTo>
                <a:lnTo>
                  <a:pt x="516976" y="801661"/>
                </a:lnTo>
                <a:lnTo>
                  <a:pt x="463862" y="794019"/>
                </a:lnTo>
                <a:lnTo>
                  <a:pt x="411948" y="783408"/>
                </a:lnTo>
                <a:lnTo>
                  <a:pt x="361513" y="769878"/>
                </a:lnTo>
                <a:lnTo>
                  <a:pt x="312839" y="753478"/>
                </a:lnTo>
                <a:lnTo>
                  <a:pt x="257822" y="730455"/>
                </a:lnTo>
                <a:lnTo>
                  <a:pt x="207055" y="703908"/>
                </a:lnTo>
                <a:lnTo>
                  <a:pt x="160900" y="674112"/>
                </a:lnTo>
                <a:lnTo>
                  <a:pt x="119722" y="641343"/>
                </a:lnTo>
                <a:lnTo>
                  <a:pt x="83883" y="605878"/>
                </a:lnTo>
                <a:lnTo>
                  <a:pt x="54008" y="568039"/>
                </a:lnTo>
                <a:lnTo>
                  <a:pt x="30561" y="528612"/>
                </a:lnTo>
                <a:lnTo>
                  <a:pt x="13663" y="487907"/>
                </a:lnTo>
                <a:lnTo>
                  <a:pt x="3436" y="446236"/>
                </a:lnTo>
                <a:lnTo>
                  <a:pt x="0" y="403910"/>
                </a:lnTo>
                <a:close/>
              </a:path>
            </a:pathLst>
          </a:custGeom>
          <a:ln w="25559">
            <a:solidFill>
              <a:srgbClr val="7F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23417" y="505345"/>
            <a:ext cx="663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INJ3CT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0326" y="203034"/>
            <a:ext cx="3503523" cy="735482"/>
          </a:xfrm>
          <a:prstGeom prst="rect">
            <a:avLst/>
          </a:prstGeom>
        </p:spPr>
      </p:pic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3590" rIns="0" bIns="0" rtlCol="0" vert="horz">
            <a:spAutoFit/>
          </a:bodyPr>
          <a:lstStyle/>
          <a:p>
            <a:pPr marL="863600">
              <a:lnSpc>
                <a:spcPct val="100000"/>
              </a:lnSpc>
              <a:spcBef>
                <a:spcPts val="100"/>
              </a:spcBef>
              <a:tabLst>
                <a:tab pos="3606165" algn="l"/>
              </a:tabLst>
            </a:pPr>
            <a:r>
              <a:rPr dirty="0" spc="-10"/>
              <a:t>RESEARCH</a:t>
            </a:r>
            <a:r>
              <a:rPr dirty="0"/>
              <a:t>	AND</a:t>
            </a:r>
            <a:r>
              <a:rPr dirty="0" spc="-95"/>
              <a:t> </a:t>
            </a:r>
            <a:r>
              <a:rPr dirty="0" spc="-10"/>
              <a:t>REFERENCES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1303" y="2828061"/>
            <a:ext cx="733742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Arial"/>
                <a:cs typeface="Arial"/>
              </a:rPr>
              <a:t>&gt;</a:t>
            </a:r>
            <a:r>
              <a:rPr dirty="0" sz="2800" spc="-10">
                <a:latin typeface="Arial"/>
                <a:cs typeface="Arial"/>
                <a:hlinkClick r:id="rId2"/>
              </a:rPr>
              <a:t>https://tinyurl.com/34kacdxd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(Framework)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Arial"/>
                <a:cs typeface="Arial"/>
              </a:rPr>
              <a:t>&gt;</a:t>
            </a:r>
            <a:r>
              <a:rPr dirty="0" sz="2800" spc="-10">
                <a:latin typeface="Arial"/>
                <a:cs typeface="Arial"/>
                <a:hlinkClick r:id="rId3"/>
              </a:rPr>
              <a:t>https://github.com/gks281263/KMRL.git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(site)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8225" y="3234499"/>
            <a:ext cx="1504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29755" y="252006"/>
            <a:ext cx="1252220" cy="808355"/>
          </a:xfrm>
          <a:custGeom>
            <a:avLst/>
            <a:gdLst/>
            <a:ahLst/>
            <a:cxnLst/>
            <a:rect l="l" t="t" r="r" b="b"/>
            <a:pathLst>
              <a:path w="1252220" h="808355">
                <a:moveTo>
                  <a:pt x="0" y="403910"/>
                </a:moveTo>
                <a:lnTo>
                  <a:pt x="3436" y="361584"/>
                </a:lnTo>
                <a:lnTo>
                  <a:pt x="13663" y="319914"/>
                </a:lnTo>
                <a:lnTo>
                  <a:pt x="30561" y="279212"/>
                </a:lnTo>
                <a:lnTo>
                  <a:pt x="54008" y="239788"/>
                </a:lnTo>
                <a:lnTo>
                  <a:pt x="83883" y="201955"/>
                </a:lnTo>
                <a:lnTo>
                  <a:pt x="119722" y="166490"/>
                </a:lnTo>
                <a:lnTo>
                  <a:pt x="160900" y="133722"/>
                </a:lnTo>
                <a:lnTo>
                  <a:pt x="207055" y="103926"/>
                </a:lnTo>
                <a:lnTo>
                  <a:pt x="257822" y="77378"/>
                </a:lnTo>
                <a:lnTo>
                  <a:pt x="312839" y="54356"/>
                </a:lnTo>
                <a:lnTo>
                  <a:pt x="361513" y="37955"/>
                </a:lnTo>
                <a:lnTo>
                  <a:pt x="411948" y="24425"/>
                </a:lnTo>
                <a:lnTo>
                  <a:pt x="463862" y="13814"/>
                </a:lnTo>
                <a:lnTo>
                  <a:pt x="516976" y="6173"/>
                </a:lnTo>
                <a:lnTo>
                  <a:pt x="571008" y="1551"/>
                </a:lnTo>
                <a:lnTo>
                  <a:pt x="625678" y="0"/>
                </a:lnTo>
                <a:lnTo>
                  <a:pt x="680507" y="1551"/>
                </a:lnTo>
                <a:lnTo>
                  <a:pt x="734645" y="6173"/>
                </a:lnTo>
                <a:lnTo>
                  <a:pt x="787820" y="13814"/>
                </a:lnTo>
                <a:lnTo>
                  <a:pt x="839765" y="24425"/>
                </a:lnTo>
                <a:lnTo>
                  <a:pt x="890210" y="37955"/>
                </a:lnTo>
                <a:lnTo>
                  <a:pt x="938885" y="54356"/>
                </a:lnTo>
                <a:lnTo>
                  <a:pt x="993902" y="77378"/>
                </a:lnTo>
                <a:lnTo>
                  <a:pt x="1044669" y="103926"/>
                </a:lnTo>
                <a:lnTo>
                  <a:pt x="1090824" y="133722"/>
                </a:lnTo>
                <a:lnTo>
                  <a:pt x="1132002" y="166490"/>
                </a:lnTo>
                <a:lnTo>
                  <a:pt x="1167841" y="201955"/>
                </a:lnTo>
                <a:lnTo>
                  <a:pt x="1197715" y="239788"/>
                </a:lnTo>
                <a:lnTo>
                  <a:pt x="1221162" y="279212"/>
                </a:lnTo>
                <a:lnTo>
                  <a:pt x="1238060" y="319914"/>
                </a:lnTo>
                <a:lnTo>
                  <a:pt x="1248288" y="361584"/>
                </a:lnTo>
                <a:lnTo>
                  <a:pt x="1251724" y="403910"/>
                </a:lnTo>
                <a:lnTo>
                  <a:pt x="1248288" y="446236"/>
                </a:lnTo>
                <a:lnTo>
                  <a:pt x="1238060" y="487907"/>
                </a:lnTo>
                <a:lnTo>
                  <a:pt x="1221162" y="528612"/>
                </a:lnTo>
                <a:lnTo>
                  <a:pt x="1197715" y="568039"/>
                </a:lnTo>
                <a:lnTo>
                  <a:pt x="1167841" y="605878"/>
                </a:lnTo>
                <a:lnTo>
                  <a:pt x="1132002" y="641343"/>
                </a:lnTo>
                <a:lnTo>
                  <a:pt x="1090824" y="674112"/>
                </a:lnTo>
                <a:lnTo>
                  <a:pt x="1044669" y="703908"/>
                </a:lnTo>
                <a:lnTo>
                  <a:pt x="993902" y="730455"/>
                </a:lnTo>
                <a:lnTo>
                  <a:pt x="938885" y="753478"/>
                </a:lnTo>
                <a:lnTo>
                  <a:pt x="890210" y="769878"/>
                </a:lnTo>
                <a:lnTo>
                  <a:pt x="839765" y="783408"/>
                </a:lnTo>
                <a:lnTo>
                  <a:pt x="787820" y="794019"/>
                </a:lnTo>
                <a:lnTo>
                  <a:pt x="734645" y="801661"/>
                </a:lnTo>
                <a:lnTo>
                  <a:pt x="680507" y="806282"/>
                </a:lnTo>
                <a:lnTo>
                  <a:pt x="625678" y="807834"/>
                </a:lnTo>
                <a:lnTo>
                  <a:pt x="571008" y="806282"/>
                </a:lnTo>
                <a:lnTo>
                  <a:pt x="516976" y="801661"/>
                </a:lnTo>
                <a:lnTo>
                  <a:pt x="463862" y="794019"/>
                </a:lnTo>
                <a:lnTo>
                  <a:pt x="411948" y="783408"/>
                </a:lnTo>
                <a:lnTo>
                  <a:pt x="361513" y="769878"/>
                </a:lnTo>
                <a:lnTo>
                  <a:pt x="312839" y="753478"/>
                </a:lnTo>
                <a:lnTo>
                  <a:pt x="257822" y="730455"/>
                </a:lnTo>
                <a:lnTo>
                  <a:pt x="207055" y="703908"/>
                </a:lnTo>
                <a:lnTo>
                  <a:pt x="160900" y="674112"/>
                </a:lnTo>
                <a:lnTo>
                  <a:pt x="119722" y="641343"/>
                </a:lnTo>
                <a:lnTo>
                  <a:pt x="83883" y="605878"/>
                </a:lnTo>
                <a:lnTo>
                  <a:pt x="54008" y="568039"/>
                </a:lnTo>
                <a:lnTo>
                  <a:pt x="30561" y="528612"/>
                </a:lnTo>
                <a:lnTo>
                  <a:pt x="13663" y="487907"/>
                </a:lnTo>
                <a:lnTo>
                  <a:pt x="3436" y="446236"/>
                </a:lnTo>
                <a:lnTo>
                  <a:pt x="0" y="403910"/>
                </a:lnTo>
                <a:close/>
              </a:path>
            </a:pathLst>
          </a:custGeom>
          <a:ln w="25559">
            <a:solidFill>
              <a:srgbClr val="7F63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23417" y="505345"/>
            <a:ext cx="663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INJ3CT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00326" y="203034"/>
            <a:ext cx="3503523" cy="735482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Crowdfunder</dc:creator>
  <dc:title>VADODARA HACKATHON 6.0</dc:title>
  <dcterms:created xsi:type="dcterms:W3CDTF">2025-09-04T02:59:52Z</dcterms:created>
  <dcterms:modified xsi:type="dcterms:W3CDTF">2025-09-04T02:59:52Z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2025-09-03T00:00:00Z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7.4</vt:lpwstr>
  </property>
  <property fmtid="{D5CDD505-2E9C-101B-9397-08002B2CF9AE}" pid="5" name="LastSaved">
    <vt:filetime>2025-09-03T00:00:00Z</vt:filetime>
  </property>
</Properties>
</file>