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9" r:id="rId2"/>
    <p:sldId id="303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CF7F4-64A2-4897-AE0C-3C8C5BA6674B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60C98-5538-46AF-8F5A-2A073D34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3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4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5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7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9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0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63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4" name="TextBox 9"/>
          <p:cNvSpPr txBox="1"/>
          <p:nvPr userDrawn="1"/>
        </p:nvSpPr>
        <p:spPr>
          <a:xfrm>
            <a:off x="1193867" y="762423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193867" y="1844824"/>
            <a:ext cx="987735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210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27518" y="798861"/>
            <a:ext cx="12219518" cy="1587"/>
            <a:chOff x="-27517" y="1052513"/>
            <a:chExt cx="12219518" cy="1587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-27517" y="1052513"/>
              <a:ext cx="3119968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3094567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6096001" y="1054100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>
              <a:off x="9072034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16738" y="186481"/>
            <a:ext cx="10081120" cy="4077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5136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2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4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5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7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243572" y="3412605"/>
            <a:ext cx="7704856" cy="938937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기본 형태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41083" y="98358"/>
            <a:ext cx="10515600" cy="566693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중첩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430" y="1537779"/>
            <a:ext cx="8136905" cy="370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6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중첩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DateTime.Now.Hour</a:t>
            </a:r>
            <a:r>
              <a:rPr lang="en-US" altLang="ko-KR" dirty="0"/>
              <a:t> &lt; 11 </a:t>
            </a:r>
            <a:r>
              <a:rPr lang="ko-KR" altLang="en-US" dirty="0"/>
              <a:t>조건을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false</a:t>
            </a:r>
            <a:r>
              <a:rPr lang="ko-KR" altLang="en-US" dirty="0"/>
              <a:t>이면 </a:t>
            </a:r>
            <a:r>
              <a:rPr lang="en-US" altLang="ko-KR" dirty="0" err="1"/>
              <a:t>DateTime.Now.Hour</a:t>
            </a:r>
            <a:r>
              <a:rPr lang="en-US" altLang="ko-KR" dirty="0"/>
              <a:t> &lt; 15 </a:t>
            </a:r>
            <a:r>
              <a:rPr lang="ko-KR" altLang="en-US" dirty="0"/>
              <a:t>조건을 한 번 더 </a:t>
            </a:r>
            <a:r>
              <a:rPr lang="ko-KR" altLang="en-US" dirty="0" smtClean="0"/>
              <a:t>비교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59190" y="127446"/>
            <a:ext cx="10515600" cy="566693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중첩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76" y="2291262"/>
            <a:ext cx="817566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4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if else if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중복되지 않는 </a:t>
            </a:r>
            <a:r>
              <a:rPr lang="ko-KR" altLang="en-US" dirty="0"/>
              <a:t>세 가지 이상의 조건을 구분할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기본 형태</a:t>
            </a:r>
            <a:r>
              <a:rPr lang="en-US" altLang="ko-KR" dirty="0" smtClean="0"/>
              <a:t>	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95404" y="126749"/>
            <a:ext cx="10515600" cy="461727"/>
          </a:xfrm>
        </p:spPr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/>
              <a:t>if else if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14" y="2457170"/>
            <a:ext cx="812486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6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04457" y="934725"/>
            <a:ext cx="11582400" cy="5715000"/>
          </a:xfrm>
        </p:spPr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/>
              <a:t>if else if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04457" y="147842"/>
            <a:ext cx="10515600" cy="566693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/>
              <a:t>if else if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55" y="1595981"/>
            <a:ext cx="8246433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3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기본 형태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95404" y="104432"/>
            <a:ext cx="10515600" cy="56669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25" y="1543742"/>
            <a:ext cx="8136904" cy="319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7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/>
              <a:t>switch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홀수와 </a:t>
            </a:r>
            <a:r>
              <a:rPr lang="ko-KR" altLang="en-US" dirty="0" smtClean="0"/>
              <a:t>짝수 구분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68244" y="127485"/>
            <a:ext cx="10515600" cy="566693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98" y="1874203"/>
            <a:ext cx="7972277" cy="43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7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86350" y="156896"/>
            <a:ext cx="10515600" cy="476847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1412776"/>
            <a:ext cx="5802213" cy="514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3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/>
              <a:t>break </a:t>
            </a:r>
            <a:r>
              <a:rPr lang="ko-KR" altLang="en-US" dirty="0"/>
              <a:t>키워드를 사용하지 않는 </a:t>
            </a: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86351" y="102574"/>
            <a:ext cx="10515600" cy="594543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833" y="1395027"/>
            <a:ext cx="7920881" cy="3212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614" y="4757184"/>
            <a:ext cx="4077757" cy="173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9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13511" y="111628"/>
            <a:ext cx="10515600" cy="576435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23" y="1224332"/>
            <a:ext cx="7904879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기본 형태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31618" y="109774"/>
            <a:ext cx="10515600" cy="494954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970" y="1574491"/>
            <a:ext cx="8064896" cy="59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970" y="2492897"/>
            <a:ext cx="8064896" cy="201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31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197133" y="1898997"/>
            <a:ext cx="7408863" cy="41052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if </a:t>
            </a:r>
            <a:r>
              <a:rPr lang="ko-KR" altLang="en-US" b="1" dirty="0"/>
              <a:t>조건문의 기본 사용 방법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switch </a:t>
            </a:r>
            <a:r>
              <a:rPr lang="ko-KR" altLang="en-US" b="1" dirty="0" err="1"/>
              <a:t>조건문</a:t>
            </a:r>
            <a:endParaRPr lang="ko-KR" altLang="en-US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 err="1"/>
              <a:t>삼항</a:t>
            </a:r>
            <a:r>
              <a:rPr lang="ko-KR" altLang="en-US" b="1" dirty="0"/>
              <a:t> 연산자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짧은 초기화 </a:t>
            </a:r>
            <a:r>
              <a:rPr lang="ko-KR" altLang="en-US" b="1" dirty="0" err="1"/>
              <a:t>조건문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1476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 err="1"/>
              <a:t>삼항</a:t>
            </a:r>
            <a:r>
              <a:rPr lang="ko-KR" altLang="en-US" dirty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숫자의 부호를 비교해서 </a:t>
            </a:r>
            <a:r>
              <a:rPr lang="en-US" altLang="ko-KR" dirty="0"/>
              <a:t>0</a:t>
            </a:r>
            <a:r>
              <a:rPr lang="ko-KR" altLang="en-US" dirty="0"/>
              <a:t>보다 큰지 아닌지 </a:t>
            </a:r>
            <a:r>
              <a:rPr lang="ko-KR" altLang="en-US" dirty="0" smtClean="0"/>
              <a:t>판별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59190" y="112698"/>
            <a:ext cx="10515600" cy="566693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32" y="1912207"/>
            <a:ext cx="8012315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4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22765"/>
            <a:ext cx="11582400" cy="5715000"/>
          </a:xfrm>
        </p:spPr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 err="1"/>
              <a:t>삼항</a:t>
            </a:r>
            <a:r>
              <a:rPr lang="ko-KR" altLang="en-US" dirty="0"/>
              <a:t> 연산자를 활용한 변수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변수가 </a:t>
            </a:r>
            <a:r>
              <a:rPr lang="en-US" altLang="ko-KR" dirty="0"/>
              <a:t>undefined</a:t>
            </a:r>
            <a:r>
              <a:rPr lang="ko-KR" altLang="en-US" dirty="0"/>
              <a:t>일 때만 </a:t>
            </a:r>
            <a:r>
              <a:rPr lang="ko-KR" altLang="en-US" dirty="0" smtClean="0"/>
              <a:t>초기화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50137" y="75338"/>
            <a:ext cx="10515600" cy="566693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354" y="1846807"/>
            <a:ext cx="8064896" cy="331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90" y="5373840"/>
            <a:ext cx="4114743" cy="105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2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err="1"/>
              <a:t>조건문을</a:t>
            </a:r>
            <a:r>
              <a:rPr lang="ko-KR" altLang="en-US" dirty="0"/>
              <a:t> 사용한 변수 초기화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59191" y="129735"/>
            <a:ext cx="10515600" cy="566693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32" y="1665434"/>
            <a:ext cx="8064896" cy="355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21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|| </a:t>
            </a:r>
            <a:r>
              <a:rPr lang="ko-KR" altLang="en-US" dirty="0"/>
              <a:t>연산자를 불이 아닌 자료에 사용할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A || B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가 참이라면 </a:t>
            </a:r>
            <a:r>
              <a:rPr lang="en-US" altLang="ko-KR" dirty="0"/>
              <a:t>A</a:t>
            </a:r>
            <a:r>
              <a:rPr lang="ko-KR" altLang="en-US" dirty="0"/>
              <a:t>로 </a:t>
            </a:r>
            <a:r>
              <a:rPr lang="ko-KR" altLang="en-US" dirty="0" smtClean="0"/>
              <a:t>대치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A </a:t>
            </a:r>
            <a:r>
              <a:rPr lang="en-US" altLang="ko-KR" dirty="0"/>
              <a:t>|| B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가 거짓이라면 </a:t>
            </a:r>
            <a:r>
              <a:rPr lang="en-US" altLang="ko-KR" dirty="0"/>
              <a:t>B</a:t>
            </a:r>
            <a:r>
              <a:rPr lang="ko-KR" altLang="en-US" dirty="0"/>
              <a:t>로 </a:t>
            </a:r>
            <a:r>
              <a:rPr lang="ko-KR" altLang="en-US" dirty="0" smtClean="0"/>
              <a:t>대치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짧은 초기화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40671" y="136753"/>
            <a:ext cx="10515600" cy="446205"/>
          </a:xfrm>
        </p:spPr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/>
              <a:t>짧은 초기화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59" y="2996952"/>
            <a:ext cx="7947006" cy="325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13" y="5229201"/>
            <a:ext cx="3461153" cy="907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2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웹 브라우저에서 작동하는 </a:t>
            </a:r>
            <a:r>
              <a:rPr lang="ko-KR" altLang="en-US" dirty="0" smtClean="0"/>
              <a:t>자바스크립트</a:t>
            </a:r>
            <a:r>
              <a:rPr lang="en-US" altLang="ko-KR" dirty="0"/>
              <a:t> </a:t>
            </a:r>
            <a:r>
              <a:rPr lang="en-US" altLang="ko-KR" dirty="0" smtClean="0"/>
              <a:t>: prompt</a:t>
            </a:r>
            <a:r>
              <a:rPr lang="en-US" altLang="ko-KR" dirty="0"/>
              <a:t>( ) </a:t>
            </a:r>
            <a:r>
              <a:rPr lang="ko-KR" altLang="en-US" dirty="0"/>
              <a:t>이름의 함수를 </a:t>
            </a:r>
            <a:r>
              <a:rPr lang="ko-KR" altLang="en-US" dirty="0" smtClean="0"/>
              <a:t>받음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Node.js</a:t>
            </a:r>
            <a:r>
              <a:rPr lang="ko-KR" altLang="en-US" dirty="0" smtClean="0"/>
              <a:t>에서 </a:t>
            </a:r>
            <a:r>
              <a:rPr lang="ko-KR" altLang="en-US" dirty="0"/>
              <a:t>작동하는 </a:t>
            </a:r>
            <a:r>
              <a:rPr lang="ko-KR" altLang="en-US" dirty="0" smtClean="0"/>
              <a:t>자바스크립트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단순한 </a:t>
            </a:r>
            <a:r>
              <a:rPr lang="ko-KR" altLang="en-US" dirty="0"/>
              <a:t>코드로 입력을 받을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기본적인 </a:t>
            </a:r>
            <a:r>
              <a:rPr lang="ko-KR" altLang="en-US" dirty="0"/>
              <a:t>입력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32784" y="102575"/>
            <a:ext cx="10515600" cy="558328"/>
          </a:xfrm>
        </p:spPr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40" y="2613635"/>
            <a:ext cx="7992888" cy="4033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1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입력 방법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41083" y="120682"/>
            <a:ext cx="10515600" cy="566693"/>
          </a:xfrm>
        </p:spPr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275453"/>
            <a:ext cx="7488832" cy="543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95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‘</a:t>
            </a:r>
            <a:r>
              <a:rPr lang="ko-KR" altLang="en-US" dirty="0"/>
              <a:t>숫자 입력</a:t>
            </a:r>
            <a:r>
              <a:rPr lang="en-US" altLang="ko-KR" dirty="0"/>
              <a:t>&gt; ’</a:t>
            </a:r>
            <a:r>
              <a:rPr lang="ko-KR" altLang="en-US" dirty="0"/>
              <a:t>이라고 입력한 글자가 나오면서 사용자 </a:t>
            </a:r>
            <a:r>
              <a:rPr lang="ko-KR" altLang="en-US" dirty="0" smtClean="0"/>
              <a:t>입력을 기다림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숫자를 </a:t>
            </a:r>
            <a:r>
              <a:rPr lang="ko-KR" altLang="en-US" dirty="0"/>
              <a:t>입력하면 입력한 글자를 </a:t>
            </a:r>
            <a:r>
              <a:rPr lang="en-US" altLang="ko-KR" dirty="0"/>
              <a:t>command </a:t>
            </a:r>
            <a:r>
              <a:rPr lang="ko-KR" altLang="en-US" dirty="0"/>
              <a:t>변수로 전달해 처리를 </a:t>
            </a:r>
            <a:r>
              <a:rPr lang="ko-KR" altLang="en-US" dirty="0" smtClean="0"/>
              <a:t>수행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callback ( ) </a:t>
            </a:r>
            <a:r>
              <a:rPr lang="ko-KR" altLang="en-US" dirty="0"/>
              <a:t>함수를 </a:t>
            </a:r>
            <a:r>
              <a:rPr lang="ko-KR" altLang="en-US" dirty="0" smtClean="0"/>
              <a:t>호출 </a:t>
            </a:r>
            <a:r>
              <a:rPr lang="ko-KR" altLang="en-US" dirty="0"/>
              <a:t>‘현재 처리를 종료합니다’를 알린 후 다음 </a:t>
            </a:r>
            <a:r>
              <a:rPr lang="ko-KR" altLang="en-US" dirty="0" smtClean="0"/>
              <a:t>입력 대기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종료하고 싶을 때는 </a:t>
            </a:r>
            <a:r>
              <a:rPr lang="en-US" altLang="ko-KR" dirty="0"/>
              <a:t>Ctrl + C </a:t>
            </a:r>
            <a:r>
              <a:rPr lang="ko-KR" altLang="en-US" dirty="0"/>
              <a:t>를 연속해서 두 번 </a:t>
            </a:r>
            <a:r>
              <a:rPr lang="ko-KR" altLang="en-US" dirty="0" smtClean="0"/>
              <a:t>누름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22564" y="124146"/>
            <a:ext cx="10515600" cy="524326"/>
          </a:xfrm>
        </p:spPr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71" y="1052413"/>
            <a:ext cx="4443677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2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582400" cy="5715000"/>
          </a:xfrm>
        </p:spPr>
        <p:txBody>
          <a:bodyPr/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기본 형태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불 </a:t>
            </a:r>
            <a:r>
              <a:rPr lang="ko-KR" altLang="en-US" dirty="0"/>
              <a:t>표현식이 </a:t>
            </a:r>
            <a:r>
              <a:rPr lang="en-US" altLang="ko-KR" dirty="0"/>
              <a:t>true</a:t>
            </a:r>
            <a:r>
              <a:rPr lang="ko-KR" altLang="en-US" dirty="0"/>
              <a:t>이면 문장을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, </a:t>
            </a:r>
            <a:r>
              <a:rPr lang="en-US" altLang="ko-KR" dirty="0"/>
              <a:t>false</a:t>
            </a:r>
            <a:r>
              <a:rPr lang="ko-KR" altLang="en-US" dirty="0"/>
              <a:t>이면 문장을 </a:t>
            </a:r>
            <a:r>
              <a:rPr lang="ko-KR" altLang="en-US" dirty="0" smtClean="0"/>
              <a:t>무시함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if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69" y="1488600"/>
            <a:ext cx="7848872" cy="107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235" y="3338885"/>
            <a:ext cx="422256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홀수 짝수 구분</a:t>
            </a:r>
            <a:r>
              <a:rPr lang="en-US" altLang="ko-KR" dirty="0"/>
              <a:t>(</a:t>
            </a:r>
            <a:r>
              <a:rPr lang="en-US" altLang="ko-KR" dirty="0" smtClean="0"/>
              <a:t>1)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13511" y="156895"/>
            <a:ext cx="10515600" cy="566693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if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87" y="1810289"/>
            <a:ext cx="822084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67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오전 오후 구분</a:t>
            </a:r>
            <a:r>
              <a:rPr lang="en-US" altLang="ko-KR" dirty="0"/>
              <a:t>(1</a:t>
            </a:r>
            <a:r>
              <a:rPr lang="en-US" altLang="ko-KR" dirty="0" smtClean="0"/>
              <a:t>)</a:t>
            </a:r>
          </a:p>
          <a:p>
            <a:pPr lvl="2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ko-KR" altLang="en-US" dirty="0"/>
              <a:t>현재 시간 구하기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13511" y="139174"/>
            <a:ext cx="10515600" cy="566693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if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1988840"/>
            <a:ext cx="8054979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7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2 </a:t>
            </a:r>
            <a:r>
              <a:rPr lang="ko-KR" altLang="en-US" dirty="0"/>
              <a:t>오전과 오후 구분하기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68244" y="147842"/>
            <a:ext cx="10515600" cy="566693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if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88" y="1751345"/>
            <a:ext cx="8208912" cy="425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2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기본 형태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86351" y="124646"/>
            <a:ext cx="10515600" cy="56669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/>
              <a:t>if else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40" y="1429153"/>
            <a:ext cx="8208912" cy="163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52" y="3304740"/>
            <a:ext cx="399644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75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31617" y="922765"/>
            <a:ext cx="11582400" cy="5715000"/>
          </a:xfrm>
        </p:spPr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홀수 짝수 구분</a:t>
            </a:r>
            <a:r>
              <a:rPr lang="en-US" altLang="ko-KR" dirty="0"/>
              <a:t>(2</a:t>
            </a:r>
            <a:r>
              <a:rPr lang="en-US" altLang="ko-KR" dirty="0" smtClean="0"/>
              <a:t>)</a:t>
            </a:r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31617" y="147841"/>
            <a:ext cx="10515600" cy="56669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/>
              <a:t>if else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62" y="1792609"/>
            <a:ext cx="8054526" cy="352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7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] </a:t>
            </a:r>
            <a:r>
              <a:rPr lang="ko-KR" altLang="en-US" dirty="0"/>
              <a:t>오전 오후 구분</a:t>
            </a:r>
            <a:r>
              <a:rPr lang="en-US" altLang="ko-KR" dirty="0"/>
              <a:t>(2)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40672" y="143659"/>
            <a:ext cx="10515600" cy="56669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/>
              <a:t>if else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20" y="1652987"/>
            <a:ext cx="8208912" cy="3611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8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384</Words>
  <Application>Microsoft Office PowerPoint</Application>
  <PresentationFormat>와이드스크린</PresentationFormat>
  <Paragraphs>86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HY견고딕</vt:lpstr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1. if 조건문</vt:lpstr>
      <vt:lpstr>1. if 조건문</vt:lpstr>
      <vt:lpstr>1. if 조건문</vt:lpstr>
      <vt:lpstr>1. if 조건문</vt:lpstr>
      <vt:lpstr>2. if else 조건문</vt:lpstr>
      <vt:lpstr>2. if else 조건문</vt:lpstr>
      <vt:lpstr>2. if else 조건문</vt:lpstr>
      <vt:lpstr>3. 중첩 조건문</vt:lpstr>
      <vt:lpstr>3. 중첩 조건문</vt:lpstr>
      <vt:lpstr>4. if else if 조건문</vt:lpstr>
      <vt:lpstr>4. if else if 조건문</vt:lpstr>
      <vt:lpstr>5. switch 조건문</vt:lpstr>
      <vt:lpstr>5. switch 조건문</vt:lpstr>
      <vt:lpstr>5. switch 조건문</vt:lpstr>
      <vt:lpstr>5. switch 조건문</vt:lpstr>
      <vt:lpstr>5. switch 조건문</vt:lpstr>
      <vt:lpstr>6. 삼항 연산자</vt:lpstr>
      <vt:lpstr>6. 삼항 연산자</vt:lpstr>
      <vt:lpstr>6. 삼항 연산자</vt:lpstr>
      <vt:lpstr>6. 삼항 연산자</vt:lpstr>
      <vt:lpstr>7. 짧은 초기화 조건문</vt:lpstr>
      <vt:lpstr>8. 조금 더 나아가기</vt:lpstr>
      <vt:lpstr>8. 조금 더 나아가기</vt:lpstr>
      <vt:lpstr>8. 조금 더 나아가기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akasha.park@outlook.kr</cp:lastModifiedBy>
  <cp:revision>48</cp:revision>
  <dcterms:created xsi:type="dcterms:W3CDTF">2019-12-10T23:10:51Z</dcterms:created>
  <dcterms:modified xsi:type="dcterms:W3CDTF">2020-05-24T14:03:51Z</dcterms:modified>
</cp:coreProperties>
</file>