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9" r:id="rId2"/>
    <p:sldId id="303" r:id="rId3"/>
    <p:sldId id="329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30" r:id="rId27"/>
    <p:sldId id="331" r:id="rId28"/>
    <p:sldId id="33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1378" y="-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68720"/>
            <a:ext cx="11582400" cy="563283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199176"/>
            <a:ext cx="10515600" cy="52279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7518" y="799655"/>
            <a:ext cx="12219518" cy="1587"/>
            <a:chOff x="-27517" y="1052513"/>
            <a:chExt cx="12219518" cy="1587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wexpertacademy.com/main/main.do" TargetMode="External"/><Relationship Id="rId3" Type="http://schemas.openxmlformats.org/officeDocument/2006/relationships/hyperlink" Target="http://codingdojang.com/" TargetMode="External"/><Relationship Id="rId7" Type="http://schemas.openxmlformats.org/officeDocument/2006/relationships/hyperlink" Target="http://www.jungol.co.kr/" TargetMode="External"/><Relationship Id="rId2" Type="http://schemas.openxmlformats.org/officeDocument/2006/relationships/hyperlink" Target="https://www.codecademy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ikidocs.net/book/922" TargetMode="External"/><Relationship Id="rId11" Type="http://schemas.openxmlformats.org/officeDocument/2006/relationships/hyperlink" Target="https://www.moducoding.com/Question" TargetMode="External"/><Relationship Id="rId5" Type="http://schemas.openxmlformats.org/officeDocument/2006/relationships/hyperlink" Target="https://www.acmicpc.net/" TargetMode="External"/><Relationship Id="rId10" Type="http://schemas.openxmlformats.org/officeDocument/2006/relationships/hyperlink" Target="https://www.ybmit.com/cos_pro/cos_pro_info.jsp" TargetMode="External"/><Relationship Id="rId4" Type="http://schemas.openxmlformats.org/officeDocument/2006/relationships/hyperlink" Target="https://programmers.co.kr/" TargetMode="External"/><Relationship Id="rId9" Type="http://schemas.openxmlformats.org/officeDocument/2006/relationships/hyperlink" Target="https://www.oncode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for </a:t>
            </a:r>
            <a:r>
              <a:rPr lang="ko-KR" altLang="en-US" dirty="0" err="1"/>
              <a:t>반복문을</a:t>
            </a:r>
            <a:r>
              <a:rPr lang="ko-KR" altLang="en-US" dirty="0"/>
              <a:t> 이용한 </a:t>
            </a:r>
            <a:r>
              <a:rPr lang="ko-KR" altLang="en-US" dirty="0" smtClean="0"/>
              <a:t>곱셈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20</a:t>
            </a:r>
            <a:r>
              <a:rPr lang="ko-KR" altLang="en-US" dirty="0"/>
              <a:t>까지 </a:t>
            </a:r>
            <a:r>
              <a:rPr lang="ko-KR" altLang="en-US" dirty="0" smtClean="0"/>
              <a:t>곱셈하</a:t>
            </a:r>
            <a:r>
              <a:rPr lang="ko-KR" altLang="en-US" dirty="0"/>
              <a:t>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844825"/>
            <a:ext cx="7920880" cy="438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] </a:t>
            </a:r>
            <a:r>
              <a:rPr lang="ko-KR" altLang="en-US" dirty="0"/>
              <a:t>역 </a:t>
            </a:r>
            <a:r>
              <a:rPr lang="en-US" altLang="ko-KR" dirty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배열의 요소를 뒤쪽부터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역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000485"/>
            <a:ext cx="7848872" cy="106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79" y="3048559"/>
            <a:ext cx="7825870" cy="245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137" y="4967295"/>
            <a:ext cx="3474313" cy="156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8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객체에 쉽게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적용함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for in </a:t>
            </a:r>
            <a:r>
              <a:rPr lang="ko-KR" altLang="en-US" dirty="0"/>
              <a:t>반복문과 </a:t>
            </a:r>
            <a:r>
              <a:rPr lang="en-US" altLang="ko-KR" dirty="0"/>
              <a:t>for of </a:t>
            </a:r>
            <a:r>
              <a:rPr lang="ko-KR" altLang="en-US" dirty="0" err="1"/>
              <a:t>반복문은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사용과 역할이 </a:t>
            </a:r>
            <a:r>
              <a:rPr lang="ko-KR" altLang="en-US" dirty="0" smtClean="0"/>
              <a:t>같음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for in </a:t>
            </a:r>
            <a:r>
              <a:rPr lang="ko-KR" altLang="en-US" dirty="0"/>
              <a:t>반복문과 </a:t>
            </a:r>
            <a:r>
              <a:rPr lang="en-US" altLang="ko-KR" dirty="0"/>
              <a:t>for of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23203"/>
            <a:ext cx="7848872" cy="107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501009"/>
            <a:ext cx="7848872" cy="130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6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for in </a:t>
            </a:r>
            <a:r>
              <a:rPr lang="ko-KR" altLang="en-US" dirty="0"/>
              <a:t>반복문과 </a:t>
            </a:r>
            <a:r>
              <a:rPr lang="en-US" altLang="ko-KR" dirty="0"/>
              <a:t>for of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for in </a:t>
            </a:r>
            <a:r>
              <a:rPr lang="ko-KR" altLang="en-US" dirty="0"/>
              <a:t>반복문과 </a:t>
            </a:r>
            <a:r>
              <a:rPr lang="en-US" altLang="ko-KR" dirty="0"/>
              <a:t>for of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896" y="1523973"/>
            <a:ext cx="7983568" cy="479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98" y="3868225"/>
            <a:ext cx="3480266" cy="23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2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반복문을</a:t>
            </a:r>
            <a:r>
              <a:rPr lang="ko-KR" altLang="en-US" dirty="0"/>
              <a:t> 여러 번 중첩해서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별 피라미드</a:t>
            </a:r>
            <a:r>
              <a:rPr lang="en-US" altLang="ko-KR" dirty="0"/>
              <a:t>(1)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94" y="3458596"/>
            <a:ext cx="7775560" cy="313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53" y="1412776"/>
            <a:ext cx="348568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별 피라미드</a:t>
            </a:r>
            <a:r>
              <a:rPr lang="en-US" altLang="ko-KR" dirty="0"/>
              <a:t>(2)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40" y="2852936"/>
            <a:ext cx="7685100" cy="385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27" y="869855"/>
            <a:ext cx="3274172" cy="210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0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반복문을</a:t>
            </a:r>
            <a:r>
              <a:rPr lang="ko-KR" altLang="en-US" dirty="0"/>
              <a:t> 벗어날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무한 </a:t>
            </a:r>
            <a:r>
              <a:rPr lang="ko-KR" altLang="en-US" dirty="0" err="1"/>
              <a:t>반복문은</a:t>
            </a:r>
            <a:r>
              <a:rPr lang="ko-KR" altLang="en-US" dirty="0"/>
              <a:t> 내부에서 </a:t>
            </a:r>
            <a:r>
              <a:rPr lang="en-US" altLang="ko-KR" dirty="0"/>
              <a:t>break </a:t>
            </a:r>
            <a:r>
              <a:rPr lang="ko-KR" altLang="en-US" dirty="0"/>
              <a:t>키워드를 사용해야 벗어날 수 </a:t>
            </a:r>
            <a:r>
              <a:rPr lang="ko-KR" altLang="en-US" dirty="0" smtClean="0"/>
              <a:t>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 </a:t>
            </a:r>
            <a:r>
              <a:rPr lang="en-US" altLang="ko-KR" dirty="0"/>
              <a:t>break </a:t>
            </a:r>
            <a:r>
              <a:rPr lang="ko-KR" altLang="en-US" dirty="0"/>
              <a:t>키워드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766124"/>
            <a:ext cx="788087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break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짝수를 찾으면 </a:t>
            </a:r>
            <a:r>
              <a:rPr lang="en-US" altLang="ko-KR" dirty="0"/>
              <a:t>break </a:t>
            </a:r>
            <a:r>
              <a:rPr lang="ko-KR" altLang="en-US" dirty="0"/>
              <a:t>키워드로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벗어남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 </a:t>
            </a:r>
            <a:r>
              <a:rPr lang="en-US" altLang="ko-KR" dirty="0"/>
              <a:t>break </a:t>
            </a:r>
            <a:r>
              <a:rPr lang="ko-KR" altLang="en-US" dirty="0"/>
              <a:t>키워드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538" y="1896753"/>
            <a:ext cx="77755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4" y="5705023"/>
            <a:ext cx="3519090" cy="73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6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반복문</a:t>
            </a:r>
            <a:r>
              <a:rPr lang="ko-KR" altLang="en-US" dirty="0"/>
              <a:t> 내부에서 현재 반복을 멈추고 다음 반복을 </a:t>
            </a:r>
            <a:r>
              <a:rPr lang="ko-KR" altLang="en-US" dirty="0" smtClean="0"/>
              <a:t>진행함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continue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가 짝수일 때 </a:t>
            </a:r>
            <a:r>
              <a:rPr lang="en-US" altLang="ko-KR" dirty="0"/>
              <a:t>continue </a:t>
            </a:r>
            <a:r>
              <a:rPr lang="ko-KR" altLang="en-US" dirty="0"/>
              <a:t>키워드로 현재 반복을 멈추고 다음 반복을 </a:t>
            </a:r>
            <a:r>
              <a:rPr lang="ko-KR" altLang="en-US" dirty="0" smtClean="0"/>
              <a:t>진행함</a:t>
            </a:r>
            <a:r>
              <a:rPr lang="en-US" altLang="ko-KR" dirty="0" smtClean="0"/>
              <a:t>.</a:t>
            </a:r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따라서 코드를 실행하면 </a:t>
            </a:r>
            <a:r>
              <a:rPr lang="ko-KR" altLang="en-US" dirty="0"/>
              <a:t>홀수만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continue </a:t>
            </a:r>
            <a:r>
              <a:rPr lang="ko-KR" altLang="en-US" dirty="0"/>
              <a:t>키워드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682472"/>
            <a:ext cx="7920880" cy="248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5191454"/>
            <a:ext cx="340319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1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간략하게 코드 변경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continue </a:t>
            </a:r>
            <a:r>
              <a:rPr lang="ko-KR" altLang="en-US" dirty="0"/>
              <a:t>키워드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97847"/>
            <a:ext cx="7776864" cy="194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7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78614" y="1908050"/>
            <a:ext cx="7408863" cy="4105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배열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while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for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break </a:t>
            </a:r>
            <a:r>
              <a:rPr lang="ko-KR" altLang="en-US" b="1" dirty="0"/>
              <a:t>키워드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continue </a:t>
            </a:r>
            <a:r>
              <a:rPr lang="ko-KR" altLang="en-US" b="1" dirty="0"/>
              <a:t>키워드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 smtClean="0"/>
              <a:t>스코프</a:t>
            </a:r>
            <a:r>
              <a:rPr lang="en-US" altLang="ko-KR" baseline="30000" dirty="0"/>
              <a:t>Scope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변수를 사용할 수 있는 </a:t>
            </a:r>
            <a:r>
              <a:rPr lang="ko-KR" altLang="en-US" dirty="0" smtClean="0"/>
              <a:t>범위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r>
              <a:rPr lang="en-US" altLang="ko-KR" dirty="0"/>
              <a:t>==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중괄호로 둘러싸는 </a:t>
            </a:r>
            <a:r>
              <a:rPr lang="ko-KR" altLang="en-US" dirty="0" smtClean="0"/>
              <a:t>부분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21" y="2996952"/>
            <a:ext cx="784887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4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블록 </a:t>
            </a:r>
            <a:r>
              <a:rPr lang="ko-KR" altLang="en-US" dirty="0"/>
              <a:t>내부에 </a:t>
            </a:r>
            <a:r>
              <a:rPr lang="ko-KR" altLang="en-US" dirty="0" smtClean="0"/>
              <a:t>선언된 </a:t>
            </a:r>
            <a:r>
              <a:rPr lang="ko-KR" altLang="en-US" dirty="0"/>
              <a:t>변수는 해당 변수 내부에서만 </a:t>
            </a:r>
            <a:r>
              <a:rPr lang="ko-KR" altLang="en-US" dirty="0" smtClean="0"/>
              <a:t>사용가능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반복문에</a:t>
            </a:r>
            <a:r>
              <a:rPr lang="ko-KR" altLang="en-US" dirty="0" smtClean="0"/>
              <a:t> </a:t>
            </a:r>
            <a:r>
              <a:rPr lang="ko-KR" altLang="en-US" dirty="0"/>
              <a:t>활용된 </a:t>
            </a:r>
            <a:r>
              <a:rPr lang="ko-KR" altLang="en-US" dirty="0" smtClean="0"/>
              <a:t>변수는 </a:t>
            </a:r>
            <a:r>
              <a:rPr lang="ko-KR" altLang="en-US" dirty="0"/>
              <a:t>해당 </a:t>
            </a:r>
            <a:r>
              <a:rPr lang="ko-KR" altLang="en-US" dirty="0" smtClean="0"/>
              <a:t>블록에 있으므로 </a:t>
            </a:r>
            <a:r>
              <a:rPr lang="ko-KR" altLang="en-US" dirty="0"/>
              <a:t>외부에서 활용할 수 </a:t>
            </a:r>
            <a:r>
              <a:rPr lang="ko-KR" altLang="en-US" dirty="0" smtClean="0"/>
              <a:t>없음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00" y="1412777"/>
            <a:ext cx="7776864" cy="196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63" y="4384538"/>
            <a:ext cx="7776864" cy="192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0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err="1"/>
              <a:t>스코프</a:t>
            </a:r>
            <a:r>
              <a:rPr lang="ko-KR" altLang="en-US" dirty="0"/>
              <a:t> 내부에서 이름 중복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48" y="1484785"/>
            <a:ext cx="804321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5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 smtClean="0"/>
              <a:t>호이스팅</a:t>
            </a:r>
            <a:r>
              <a:rPr lang="en-US" altLang="ko-KR" baseline="30000" dirty="0"/>
              <a:t>Hoisting</a:t>
            </a:r>
            <a:endParaRPr lang="en-US" altLang="ko-KR" baseline="30000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해당 블록에서 사용할 변수를 미리 확인해서 정리하는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아래 코드는 에러 발생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758" y="2419920"/>
            <a:ext cx="7992888" cy="201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1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let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let </a:t>
            </a:r>
            <a:r>
              <a:rPr lang="ko-KR" altLang="en-US" dirty="0"/>
              <a:t>키워드로 생성한 변수는 해당 블록 내부에서만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익스플로러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키워드로 생성한 변수는 모든 곳에서 </a:t>
            </a:r>
            <a:r>
              <a:rPr lang="ko-KR" altLang="en-US" dirty="0" smtClean="0"/>
              <a:t>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과거 자바스크립트에서는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smtClean="0"/>
              <a:t>키워드를 사용했으나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문제가 많아 현재는 </a:t>
            </a:r>
            <a:r>
              <a:rPr lang="en-US" altLang="ko-KR" dirty="0"/>
              <a:t>let </a:t>
            </a:r>
            <a:r>
              <a:rPr lang="ko-KR" altLang="en-US" dirty="0" smtClean="0"/>
              <a:t>키워드를 사용함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31" y="1923526"/>
            <a:ext cx="7636676" cy="192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31" y="3850701"/>
            <a:ext cx="4254792" cy="280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23" y="3859828"/>
            <a:ext cx="3514328" cy="9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7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코딩 실력 향상 시키기 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 </a:t>
            </a:r>
            <a:r>
              <a:rPr lang="ko-KR" altLang="en-US" dirty="0" smtClean="0"/>
              <a:t>구구단 </a:t>
            </a:r>
            <a:r>
              <a:rPr lang="en-US" altLang="ko-KR" dirty="0" smtClean="0"/>
              <a:t>2~9</a:t>
            </a:r>
            <a:r>
              <a:rPr lang="ko-KR" altLang="en-US" dirty="0" smtClean="0"/>
              <a:t>단 단별 가로로 출력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 </a:t>
            </a:r>
            <a:r>
              <a:rPr lang="ko-KR" altLang="en-US" dirty="0" smtClean="0"/>
              <a:t>별 찍기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자기 자신을 제외한 모든 양의 약수들의 합이 자기 자신이 되는 자연수를 완전수라고 한다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6</a:t>
            </a:r>
            <a:r>
              <a:rPr lang="ko-KR" altLang="en-US" dirty="0"/>
              <a:t>과 </a:t>
            </a:r>
            <a:r>
              <a:rPr lang="en-US" altLang="ko-KR" dirty="0"/>
              <a:t>28</a:t>
            </a:r>
            <a:r>
              <a:rPr lang="ko-KR" altLang="en-US" dirty="0"/>
              <a:t>은 완전수이다</a:t>
            </a:r>
            <a:r>
              <a:rPr lang="en-US" altLang="ko-KR" dirty="0"/>
              <a:t>. 6=1+2+3 // 1,2,3</a:t>
            </a:r>
            <a:r>
              <a:rPr lang="ko-KR" altLang="en-US" dirty="0"/>
              <a:t>은 각각 </a:t>
            </a:r>
            <a:r>
              <a:rPr lang="en-US" altLang="ko-KR" dirty="0"/>
              <a:t>6</a:t>
            </a:r>
            <a:r>
              <a:rPr lang="ko-KR" altLang="en-US" dirty="0"/>
              <a:t>의 약수 </a:t>
            </a:r>
            <a:r>
              <a:rPr lang="en-US" altLang="ko-KR" dirty="0"/>
              <a:t>28=1+2+4+7+14 // 1,2,4,7,14</a:t>
            </a:r>
            <a:r>
              <a:rPr lang="ko-KR" altLang="en-US" dirty="0"/>
              <a:t>는 각각 </a:t>
            </a:r>
            <a:r>
              <a:rPr lang="en-US" altLang="ko-KR" dirty="0"/>
              <a:t>28</a:t>
            </a:r>
            <a:r>
              <a:rPr lang="ko-KR" altLang="en-US" dirty="0"/>
              <a:t>의 </a:t>
            </a:r>
            <a:r>
              <a:rPr lang="ko-KR" altLang="en-US" dirty="0" smtClean="0"/>
              <a:t>약수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입력으로 </a:t>
            </a:r>
            <a:r>
              <a:rPr lang="ko-KR" altLang="en-US" dirty="0"/>
              <a:t>자연수 </a:t>
            </a:r>
            <a:r>
              <a:rPr lang="en-US" altLang="ko-KR" dirty="0"/>
              <a:t>N</a:t>
            </a:r>
            <a:r>
              <a:rPr lang="ko-KR" altLang="en-US" dirty="0"/>
              <a:t>을 받고</a:t>
            </a:r>
            <a:r>
              <a:rPr lang="en-US" altLang="ko-KR" dirty="0"/>
              <a:t>, </a:t>
            </a:r>
            <a:r>
              <a:rPr lang="ko-KR" altLang="en-US" dirty="0"/>
              <a:t>출력으로 </a:t>
            </a:r>
            <a:r>
              <a:rPr lang="en-US" altLang="ko-KR" dirty="0"/>
              <a:t>N </a:t>
            </a:r>
            <a:r>
              <a:rPr lang="ko-KR" altLang="en-US" dirty="0"/>
              <a:t>이하의 모든 완전수를 출력하는 코드를 작성하라</a:t>
            </a:r>
            <a:r>
              <a:rPr lang="en-US" altLang="ko-KR" dirty="0" smtClean="0"/>
              <a:t>.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문자열을 </a:t>
            </a:r>
            <a:r>
              <a:rPr lang="ko-KR" altLang="en-US" dirty="0" err="1"/>
              <a:t>입력받아서</a:t>
            </a:r>
            <a:r>
              <a:rPr lang="en-US" altLang="ko-KR" dirty="0"/>
              <a:t>, </a:t>
            </a:r>
            <a:r>
              <a:rPr lang="ko-KR" altLang="en-US" dirty="0"/>
              <a:t>같은 문자가 연속적으로 반복되는 경우에 그 반복 횟수를 표시하여 문자열을 압축하기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입력 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en-US" altLang="ko-KR" dirty="0" err="1" smtClean="0"/>
              <a:t>aaabbcccccca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출력 </a:t>
            </a:r>
            <a:r>
              <a:rPr lang="ko-KR" altLang="en-US" dirty="0"/>
              <a:t>예시</a:t>
            </a:r>
            <a:r>
              <a:rPr lang="en-US" altLang="ko-KR" dirty="0"/>
              <a:t>: a3b2c6a1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연습문</a:t>
            </a:r>
            <a:r>
              <a:rPr lang="ko-KR" altLang="en-US" dirty="0"/>
              <a:t>제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5" y="2431754"/>
            <a:ext cx="723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93" y="2431754"/>
            <a:ext cx="6381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7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코딩 연습 사이트  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https://www.codecademy.com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>
                <a:hlinkClick r:id="rId3"/>
              </a:rPr>
              <a:t>http://codingdojang.com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>
                <a:hlinkClick r:id="rId4"/>
              </a:rPr>
              <a:t>https://programmers.co.kr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>
                <a:hlinkClick r:id="rId5"/>
              </a:rPr>
              <a:t>https://www.acmicpc.net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u="sng" dirty="0">
                <a:hlinkClick r:id="rId6"/>
              </a:rPr>
              <a:t>https://</a:t>
            </a:r>
            <a:r>
              <a:rPr lang="en-US" altLang="ko-KR" u="sng" dirty="0" smtClean="0">
                <a:hlinkClick r:id="rId6"/>
              </a:rPr>
              <a:t>wikidocs.net/book/922</a:t>
            </a:r>
            <a:endParaRPr lang="en-US" altLang="ko-KR" u="sng" dirty="0" smtClean="0"/>
          </a:p>
          <a:p>
            <a:pPr lvl="1">
              <a:spcAft>
                <a:spcPts val="200"/>
              </a:spcAft>
            </a:pPr>
            <a:r>
              <a:rPr lang="en-US" altLang="ko-KR" dirty="0">
                <a:hlinkClick r:id="rId7"/>
              </a:rPr>
              <a:t>http://www.jungol.co.kr</a:t>
            </a:r>
            <a:r>
              <a:rPr lang="en-US" altLang="ko-KR" dirty="0" smtClean="0">
                <a:hlinkClick r:id="rId7"/>
              </a:rPr>
              <a:t>/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https://devth.goorm.io/</a:t>
            </a:r>
          </a:p>
          <a:p>
            <a:pPr lvl="1">
              <a:spcAft>
                <a:spcPts val="200"/>
              </a:spcAft>
            </a:pPr>
            <a:r>
              <a:rPr lang="en-US" altLang="ko-KR" dirty="0">
                <a:hlinkClick r:id="rId8"/>
              </a:rPr>
              <a:t>https://</a:t>
            </a:r>
            <a:r>
              <a:rPr lang="en-US" altLang="ko-KR" dirty="0" smtClean="0">
                <a:hlinkClick r:id="rId8"/>
              </a:rPr>
              <a:t>swexpertacademy.com/main/main.do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>
                <a:hlinkClick r:id="rId9"/>
              </a:rPr>
              <a:t>https://www.oncoder.com</a:t>
            </a:r>
            <a:r>
              <a:rPr lang="en-US" altLang="ko-KR" dirty="0" smtClean="0">
                <a:hlinkClick r:id="rId9"/>
              </a:rPr>
              <a:t>/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>
                <a:hlinkClick r:id="rId10"/>
              </a:rPr>
              <a:t>https://</a:t>
            </a:r>
            <a:r>
              <a:rPr lang="en-US" altLang="ko-KR" dirty="0" smtClean="0">
                <a:hlinkClick r:id="rId10"/>
              </a:rPr>
              <a:t>www.ybmit.com/cos_pro/cos_pro_info.jsp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>
                <a:hlinkClick r:id="rId11"/>
              </a:rPr>
              <a:t>https://</a:t>
            </a:r>
            <a:r>
              <a:rPr lang="en-US" altLang="ko-KR" dirty="0" smtClean="0">
                <a:hlinkClick r:id="rId11"/>
              </a:rPr>
              <a:t>www.moducoding.com/Question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연습문</a:t>
            </a:r>
            <a:r>
              <a:rPr lang="ko-KR" altLang="en-US" dirty="0"/>
              <a:t>제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6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코딩 실력 향상 시키기 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 </a:t>
            </a:r>
            <a:r>
              <a:rPr lang="ko-KR" altLang="en-US" dirty="0" smtClean="0"/>
              <a:t>구구단 </a:t>
            </a:r>
            <a:r>
              <a:rPr lang="en-US" altLang="ko-KR" dirty="0" smtClean="0"/>
              <a:t>2~9</a:t>
            </a:r>
            <a:r>
              <a:rPr lang="ko-KR" altLang="en-US" dirty="0" smtClean="0"/>
              <a:t>단 단별 가로로 출력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 </a:t>
            </a:r>
            <a:r>
              <a:rPr lang="ko-KR" altLang="en-US" dirty="0" smtClean="0"/>
              <a:t>별 찍기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자기 자신을 제외한 모든 양의 약수들의 합이 자기 자신이 되는 자연수를 완전수라고 한다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6</a:t>
            </a:r>
            <a:r>
              <a:rPr lang="ko-KR" altLang="en-US" dirty="0"/>
              <a:t>과 </a:t>
            </a:r>
            <a:r>
              <a:rPr lang="en-US" altLang="ko-KR" dirty="0"/>
              <a:t>28</a:t>
            </a:r>
            <a:r>
              <a:rPr lang="ko-KR" altLang="en-US" dirty="0"/>
              <a:t>은 완전수이다</a:t>
            </a:r>
            <a:r>
              <a:rPr lang="en-US" altLang="ko-KR" dirty="0"/>
              <a:t>. 6=1+2+3 // 1,2,3</a:t>
            </a:r>
            <a:r>
              <a:rPr lang="ko-KR" altLang="en-US" dirty="0"/>
              <a:t>은 각각 </a:t>
            </a:r>
            <a:r>
              <a:rPr lang="en-US" altLang="ko-KR" dirty="0"/>
              <a:t>6</a:t>
            </a:r>
            <a:r>
              <a:rPr lang="ko-KR" altLang="en-US" dirty="0"/>
              <a:t>의 약수 </a:t>
            </a:r>
            <a:r>
              <a:rPr lang="en-US" altLang="ko-KR" dirty="0"/>
              <a:t>28=1+2+4+7+14 // 1,2,4,7,14</a:t>
            </a:r>
            <a:r>
              <a:rPr lang="ko-KR" altLang="en-US" dirty="0"/>
              <a:t>는 각각 </a:t>
            </a:r>
            <a:r>
              <a:rPr lang="en-US" altLang="ko-KR" dirty="0"/>
              <a:t>28</a:t>
            </a:r>
            <a:r>
              <a:rPr lang="ko-KR" altLang="en-US" dirty="0"/>
              <a:t>의 </a:t>
            </a:r>
            <a:r>
              <a:rPr lang="ko-KR" altLang="en-US" dirty="0" smtClean="0"/>
              <a:t>약수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입력으로 </a:t>
            </a:r>
            <a:r>
              <a:rPr lang="ko-KR" altLang="en-US" dirty="0"/>
              <a:t>자연수 </a:t>
            </a:r>
            <a:r>
              <a:rPr lang="en-US" altLang="ko-KR" dirty="0"/>
              <a:t>N</a:t>
            </a:r>
            <a:r>
              <a:rPr lang="ko-KR" altLang="en-US" dirty="0"/>
              <a:t>을 받고</a:t>
            </a:r>
            <a:r>
              <a:rPr lang="en-US" altLang="ko-KR" dirty="0"/>
              <a:t>, </a:t>
            </a:r>
            <a:r>
              <a:rPr lang="ko-KR" altLang="en-US" dirty="0"/>
              <a:t>출력으로 </a:t>
            </a:r>
            <a:r>
              <a:rPr lang="en-US" altLang="ko-KR" dirty="0"/>
              <a:t>N </a:t>
            </a:r>
            <a:r>
              <a:rPr lang="ko-KR" altLang="en-US" dirty="0"/>
              <a:t>이하의 모든 완전수를 출력하는 코드를 작성하라</a:t>
            </a:r>
            <a:r>
              <a:rPr lang="en-US" altLang="ko-KR" dirty="0" smtClean="0"/>
              <a:t>.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문자열을 </a:t>
            </a:r>
            <a:r>
              <a:rPr lang="ko-KR" altLang="en-US" dirty="0" err="1"/>
              <a:t>입력받아서</a:t>
            </a:r>
            <a:r>
              <a:rPr lang="en-US" altLang="ko-KR" dirty="0"/>
              <a:t>, </a:t>
            </a:r>
            <a:r>
              <a:rPr lang="ko-KR" altLang="en-US" dirty="0"/>
              <a:t>같은 문자가 연속적으로 반복되는 경우에 그 반복 횟수를 표시하여 문자열을 압축하기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입력 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en-US" altLang="ko-KR" dirty="0" err="1" smtClean="0"/>
              <a:t>aaabbcccccca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출력 </a:t>
            </a:r>
            <a:r>
              <a:rPr lang="ko-KR" altLang="en-US" dirty="0"/>
              <a:t>예시</a:t>
            </a:r>
            <a:r>
              <a:rPr lang="en-US" altLang="ko-KR" dirty="0"/>
              <a:t>: a3b2c6a1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연습문</a:t>
            </a:r>
            <a:r>
              <a:rPr lang="ko-KR" altLang="en-US" dirty="0"/>
              <a:t>제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5" y="2431754"/>
            <a:ext cx="723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93" y="2431754"/>
            <a:ext cx="6381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6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붙여 넣기를 사용한 </a:t>
            </a:r>
            <a:r>
              <a:rPr lang="ko-KR" altLang="en-US" dirty="0" smtClean="0"/>
              <a:t>반복 </a:t>
            </a:r>
            <a:r>
              <a:rPr lang="en-US" altLang="ko-KR" dirty="0"/>
              <a:t>- 1000</a:t>
            </a:r>
            <a:r>
              <a:rPr lang="ko-KR" altLang="en-US" dirty="0"/>
              <a:t>번 출력하는 것은 </a:t>
            </a:r>
            <a:r>
              <a:rPr lang="ko-KR" altLang="en-US" dirty="0" smtClean="0"/>
              <a:t>무리임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/>
              <a:t>사용한 반복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465029"/>
            <a:ext cx="7920880" cy="200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4371475"/>
            <a:ext cx="7920880" cy="14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7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여러 개의 자료를 한꺼번에 다룰 수 있는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대괄호 </a:t>
            </a:r>
            <a:r>
              <a:rPr lang="ko-KR" altLang="en-US" dirty="0"/>
              <a:t>내부의 각 자료는 쉼표로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배열에는 </a:t>
            </a:r>
            <a:r>
              <a:rPr lang="ko-KR" altLang="en-US" dirty="0"/>
              <a:t>여러 </a:t>
            </a:r>
            <a:r>
              <a:rPr lang="ko-KR" altLang="en-US" dirty="0" err="1"/>
              <a:t>자료형이</a:t>
            </a:r>
            <a:r>
              <a:rPr lang="ko-KR" altLang="en-US" dirty="0"/>
              <a:t> 섞여 있을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요소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배열 안에 들어 있는 각 </a:t>
            </a:r>
            <a:r>
              <a:rPr lang="ko-KR" altLang="en-US" dirty="0" smtClean="0"/>
              <a:t>자료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 smtClean="0"/>
              <a:t>배열 선언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ko-KR" altLang="en-US" dirty="0" smtClean="0"/>
              <a:t>배열 요소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배열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38" y="2901698"/>
            <a:ext cx="5558002" cy="68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34" y="4083442"/>
            <a:ext cx="7174674" cy="13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00" y="5563114"/>
            <a:ext cx="189000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9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배열 생성하고 요소에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인덱스의 시작 </a:t>
            </a:r>
            <a:r>
              <a:rPr lang="ko-KR" altLang="en-US" dirty="0" smtClean="0"/>
              <a:t>숫자는 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임에 주의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배열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942958"/>
            <a:ext cx="803414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8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40" y="1340769"/>
            <a:ext cx="7181044" cy="97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41" y="2357914"/>
            <a:ext cx="3040477" cy="28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40" y="5425107"/>
            <a:ext cx="7181044" cy="127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9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이용</a:t>
            </a:r>
            <a:r>
              <a:rPr lang="en-US" altLang="ko-KR" dirty="0" smtClean="0"/>
              <a:t>	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특정한 숫자를 증가시켜 불 </a:t>
            </a:r>
            <a:r>
              <a:rPr lang="ko-KR" altLang="en-US" dirty="0" err="1"/>
              <a:t>표현식을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로 만들어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벗어남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16832"/>
            <a:ext cx="780585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68" y="4725144"/>
            <a:ext cx="3461370" cy="138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2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for </a:t>
            </a:r>
            <a:r>
              <a:rPr lang="ko-KR" altLang="en-US" dirty="0"/>
              <a:t>반복문의 각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1 </a:t>
            </a:r>
            <a:r>
              <a:rPr lang="ko-KR" altLang="en-US" dirty="0" err="1"/>
              <a:t>초기식을</a:t>
            </a:r>
            <a:r>
              <a:rPr lang="ko-KR" altLang="en-US" dirty="0"/>
              <a:t> </a:t>
            </a:r>
            <a:r>
              <a:rPr lang="ko-KR" altLang="en-US" dirty="0" smtClean="0"/>
              <a:t>비교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2 </a:t>
            </a:r>
            <a:r>
              <a:rPr lang="ko-KR" altLang="en-US" dirty="0" err="1"/>
              <a:t>조건식을</a:t>
            </a:r>
            <a:r>
              <a:rPr lang="ko-KR" altLang="en-US" dirty="0"/>
              <a:t>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  조건이 </a:t>
            </a: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3 </a:t>
            </a:r>
            <a:r>
              <a:rPr lang="ko-KR" altLang="en-US" dirty="0"/>
              <a:t>문장을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4 </a:t>
            </a:r>
            <a:r>
              <a:rPr lang="ko-KR" altLang="en-US" dirty="0" err="1"/>
              <a:t>종결식을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5 </a:t>
            </a:r>
            <a:r>
              <a:rPr lang="en-US" altLang="ko-KR" dirty="0"/>
              <a:t>2</a:t>
            </a:r>
            <a:r>
              <a:rPr lang="ko-KR" altLang="en-US" dirty="0"/>
              <a:t>단계로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3" y="1080154"/>
            <a:ext cx="412586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5066032"/>
            <a:ext cx="7966762" cy="109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1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for </a:t>
            </a:r>
            <a:r>
              <a:rPr lang="ko-KR" altLang="en-US" dirty="0" err="1"/>
              <a:t>반복문을</a:t>
            </a:r>
            <a:r>
              <a:rPr lang="ko-KR" altLang="en-US" dirty="0"/>
              <a:t> 이용한 </a:t>
            </a:r>
            <a:r>
              <a:rPr lang="ko-KR" altLang="en-US" dirty="0" smtClean="0"/>
              <a:t>덧셈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ko-KR" altLang="en-US" dirty="0" smtClean="0"/>
              <a:t>더하기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916833"/>
            <a:ext cx="807132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9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602</Words>
  <Application>Microsoft Office PowerPoint</Application>
  <PresentationFormat>사용자 지정</PresentationFormat>
  <Paragraphs>161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0. 반복문</vt:lpstr>
      <vt:lpstr>1. 배열</vt:lpstr>
      <vt:lpstr>1. 배열</vt:lpstr>
      <vt:lpstr>2. while 반복문</vt:lpstr>
      <vt:lpstr>2. while 반복문</vt:lpstr>
      <vt:lpstr>3. for 반복문</vt:lpstr>
      <vt:lpstr>3. for 반복문</vt:lpstr>
      <vt:lpstr>3. for 반복문</vt:lpstr>
      <vt:lpstr>4. 역 for 반복문</vt:lpstr>
      <vt:lpstr>5. for in 반복문과 for of 반복문</vt:lpstr>
      <vt:lpstr>5. for in 반복문과 for of 반복문</vt:lpstr>
      <vt:lpstr>6. 중첩 반복문</vt:lpstr>
      <vt:lpstr>6. 중첩 반복문</vt:lpstr>
      <vt:lpstr>7. break 키워드</vt:lpstr>
      <vt:lpstr>7. break 키워드</vt:lpstr>
      <vt:lpstr>8. continue 키워드</vt:lpstr>
      <vt:lpstr>8. continue 키워드</vt:lpstr>
      <vt:lpstr>9. 조금 더 나아가기</vt:lpstr>
      <vt:lpstr>9. 조금 더 나아가기</vt:lpstr>
      <vt:lpstr>9. 조금 더 나아가기</vt:lpstr>
      <vt:lpstr>9. 조금 더 나아가기</vt:lpstr>
      <vt:lpstr>9. 조금 더 나아가기</vt:lpstr>
      <vt:lpstr>9. 조금 더 나아가기</vt:lpstr>
      <vt:lpstr>9. 연습문제</vt:lpstr>
      <vt:lpstr>9. 연습문제</vt:lpstr>
      <vt:lpstr>9. 연습문제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kosta</cp:lastModifiedBy>
  <cp:revision>61</cp:revision>
  <dcterms:created xsi:type="dcterms:W3CDTF">2019-12-10T23:10:51Z</dcterms:created>
  <dcterms:modified xsi:type="dcterms:W3CDTF">2020-09-18T05:29:42Z</dcterms:modified>
</cp:coreProperties>
</file>