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033" r:id="rId2"/>
    <p:sldId id="2138" r:id="rId3"/>
    <p:sldId id="2139" r:id="rId4"/>
    <p:sldId id="2140" r:id="rId5"/>
    <p:sldId id="2141" r:id="rId6"/>
    <p:sldId id="2142" r:id="rId7"/>
    <p:sldId id="2143" r:id="rId8"/>
    <p:sldId id="2144" r:id="rId9"/>
    <p:sldId id="2145" r:id="rId10"/>
    <p:sldId id="2146" r:id="rId11"/>
    <p:sldId id="2147" r:id="rId12"/>
    <p:sldId id="2148" r:id="rId13"/>
    <p:sldId id="2149" r:id="rId14"/>
    <p:sldId id="2150" r:id="rId15"/>
    <p:sldId id="215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F495-9A71-4639-BA82-70B5D15EBC4D}">
          <p14:sldIdLst>
            <p14:sldId id="2033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  <p15:guide id="6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8" autoAdjust="0"/>
    <p:restoredTop sz="98447" autoAdjust="0"/>
  </p:normalViewPr>
  <p:slideViewPr>
    <p:cSldViewPr snapToObjects="1" showGuides="1">
      <p:cViewPr varScale="1">
        <p:scale>
          <a:sx n="81" d="100"/>
          <a:sy n="81" d="100"/>
        </p:scale>
        <p:origin x="208" y="52"/>
      </p:cViewPr>
      <p:guideLst>
        <p:guide orient="horz" pos="2160"/>
        <p:guide pos="3840"/>
        <p:guide pos="3985"/>
        <p:guide orient="horz" pos="2296"/>
        <p:guide orient="horz" pos="2727"/>
        <p:guide pos="7679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>
            <a:spLocks noGrp="1"/>
          </p:cNvSpPr>
          <p:nvPr>
            <p:ph type="ctrTitle" hasCustomPrompt="1"/>
          </p:nvPr>
        </p:nvSpPr>
        <p:spPr>
          <a:xfrm>
            <a:off x="4203903" y="2664211"/>
            <a:ext cx="7200000" cy="1015663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표지 제목 입력</a:t>
            </a:r>
            <a:endParaRPr lang="en-US" dirty="0"/>
          </a:p>
        </p:txBody>
      </p:sp>
      <p:sp>
        <p:nvSpPr>
          <p:cNvPr id="6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6314" y="1965193"/>
            <a:ext cx="7200000" cy="654923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sz="40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/>
              <a:t>표지 부제목 입력</a:t>
            </a:r>
            <a:endParaRPr lang="en-US" dirty="0"/>
          </a:p>
        </p:txBody>
      </p:sp>
      <p:sp>
        <p:nvSpPr>
          <p:cNvPr id="104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21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4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86" r:id="rId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985035" cy="3785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스마트폰</a:t>
            </a:r>
            <a:r>
              <a:rPr lang="ko-KR" altLang="en-US" dirty="0">
                <a:solidFill>
                  <a:schemeClr val="tx1"/>
                </a:solidFill>
              </a:rPr>
              <a:t> 레이아웃</a:t>
            </a:r>
            <a:br>
              <a:rPr lang="ko-KR" altLang="en-US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사용해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페이지를 만드는 방법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x-none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8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6.8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내비게이션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96752"/>
            <a:ext cx="4669879" cy="5054952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196752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12024" y="3371944"/>
            <a:ext cx="569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만들고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속성값을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bottom_gnb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로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4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6.9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본문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1268760"/>
            <a:ext cx="5631180" cy="883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2152680"/>
            <a:ext cx="5631180" cy="1668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3744293"/>
            <a:ext cx="5631180" cy="1036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7797" y="5085184"/>
            <a:ext cx="3393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section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main_section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내부 영역 분리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padding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 사용해 위치 지정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3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6.10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푸터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0" y="1268760"/>
            <a:ext cx="5631180" cy="249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0" y="3762767"/>
            <a:ext cx="5631180" cy="1524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6.11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9874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9874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4630" y="6021288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최종 완성된 예제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0096" y="2628781"/>
            <a:ext cx="40703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이 장의 중요 내용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뷰포트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meta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이미지를 사용한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그레이디언트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이미지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속성을 사용한 목록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display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속성의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키워드를 적용한 목록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::before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선택자를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사용한 수직선 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6.12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화면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8" y="863140"/>
            <a:ext cx="5100850" cy="3375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7" y="4258523"/>
            <a:ext cx="5100851" cy="188434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863140"/>
            <a:ext cx="28638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3925" y="6139086"/>
            <a:ext cx="930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웹 페이지 화면 구성 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#background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안에 있으므로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높이에 맞추게 되면 실패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화면을 꽉 채우고 싶을 때는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모두에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height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5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감추기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7" y="1528354"/>
            <a:ext cx="5608320" cy="1706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7" y="3212242"/>
            <a:ext cx="5608320" cy="233172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02" y="1528354"/>
            <a:ext cx="5475709" cy="21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7984" y="3652127"/>
            <a:ext cx="65245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block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형식의 태그에 지정하고 사용하면 긴 문단 생략 가능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일반적으로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h1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같은 제목 태그에 많이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코드를 실행하고 화면의 너비를 줄이면 자동으로 생략 기호 표시되며 내용 생략됨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8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장에서 만들 예제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34076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076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3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66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3393" y="6093296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페이지 사례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뷰포트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meta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3" y="919550"/>
            <a:ext cx="2790773" cy="495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1393" y="6153926"/>
            <a:ext cx="415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뷰포트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meta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태그를 사용하지 않은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웹 페이지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40279"/>
              </p:ext>
            </p:extLst>
          </p:nvPr>
        </p:nvGraphicFramePr>
        <p:xfrm>
          <a:off x="4439816" y="1628801"/>
          <a:ext cx="7272807" cy="3919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7011"/>
                <a:gridCol w="2909122"/>
                <a:gridCol w="2296674"/>
              </a:tblGrid>
              <a:tr h="678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속성 이름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예시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 = 240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 = device-width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화면의 너비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 = 800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 = device-height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화면의 높이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initial-scale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initial-scale = 2.0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초기 확대 비율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user-scalable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user-scalable =no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확대 및 축소의 가능 여부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minimum-scale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minimum-scale =1.0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최소 축소 비율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maximum-scale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maximum-scale =2.0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최대 축소 비율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target-densitydpi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target-densitydpi =medium-dpi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DPI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지정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6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초기화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0" y="1052736"/>
            <a:ext cx="4963978" cy="43258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0" y="5301208"/>
            <a:ext cx="4963978" cy="1323280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07969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07969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79976" y="6101268"/>
            <a:ext cx="5259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http://www.hanbit.co.kr/src/10158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에서 압축파일 다운로드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ch6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폴더 이미지 활용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6.4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헤더 구조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4" y="1203325"/>
            <a:ext cx="5184576" cy="35288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4" y="4640201"/>
            <a:ext cx="5184576" cy="163465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2033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1864" y="4163147"/>
            <a:ext cx="6795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안에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header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main_header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스타일 사용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height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강제 지정하고 배경 이미지 넣기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태그의 위치를 강제적으로 지정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6.5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스프라이트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이미지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62" y="1296362"/>
            <a:ext cx="4541176" cy="392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9502" y="5373216"/>
            <a:ext cx="71929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CSS Sprites Generator(https://www.toptal.com/developers/css/sprite-generator/)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페이지 상단 옵션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1)Padding between elements(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px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 :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페이지 상단 옵션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2)Align elements: 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모든 설정을 완료하고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&lt;GENERATE&gt;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버튼 클릭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이미지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이미지 파일은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페이지와 같은 폴더에 넣고 스타일시트를 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38" y="1323093"/>
            <a:ext cx="5449616" cy="244827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1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6.6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토글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목록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268760"/>
            <a:ext cx="5623560" cy="390906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278433"/>
            <a:ext cx="2924079" cy="459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52" y="1278434"/>
            <a:ext cx="2928378" cy="459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84032" y="3100799"/>
            <a:ext cx="5129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두 겹으로 만들기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모두 입력한 후 스타일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두 겹으로 구성한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색상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목록에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수평으로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6.7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내비게이션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268760"/>
            <a:ext cx="5212080" cy="337566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9812" y="3233281"/>
            <a:ext cx="4624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사용한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내비게이션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목록을 수평 정렬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테두리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색상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크기를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9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 소개">
      <a:majorFont>
        <a:latin typeface="다음_Regular"/>
        <a:ea typeface="다음_Regular"/>
        <a:cs typeface=""/>
      </a:majorFont>
      <a:minorFont>
        <a:latin typeface="다음_Regular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24041</TotalTime>
  <Words>416</Words>
  <Application>Microsoft Office PowerPoint</Application>
  <PresentationFormat>와이드스크린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나눔고딕 ExtraBold</vt:lpstr>
      <vt:lpstr>다음_Regular</vt:lpstr>
      <vt:lpstr>맑은 고딕</vt:lpstr>
      <vt:lpstr>Arial</vt:lpstr>
      <vt:lpstr>Office 테마</vt:lpstr>
      <vt:lpstr> 스마트폰 레이아웃  </vt:lpstr>
      <vt:lpstr>이 장에서 만들 예제</vt:lpstr>
      <vt:lpstr>6.1  스마트폰 개요</vt:lpstr>
      <vt:lpstr>6.2  뷰포트 meta 태그</vt:lpstr>
      <vt:lpstr>6.3  초기화</vt:lpstr>
      <vt:lpstr>6.4  헤더 구조 구성</vt:lpstr>
      <vt:lpstr>6.5  스프라이트 이미지</vt:lpstr>
      <vt:lpstr>6.6  토글 목록 구성</vt:lpstr>
      <vt:lpstr>6.7  내비게이션 구성(1)</vt:lpstr>
      <vt:lpstr>6.8  내비게이션 구성(2)</vt:lpstr>
      <vt:lpstr>6.9  본문 구성</vt:lpstr>
      <vt:lpstr>6.10  푸터 구성</vt:lpstr>
      <vt:lpstr>6.11  정리</vt:lpstr>
      <vt:lpstr>6.12  전체 화면</vt:lpstr>
      <vt:lpstr>6.13  글자 감추기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akasha.park@outlook.kr</cp:lastModifiedBy>
  <cp:revision>1528</cp:revision>
  <dcterms:created xsi:type="dcterms:W3CDTF">2012-11-28T05:21:39Z</dcterms:created>
  <dcterms:modified xsi:type="dcterms:W3CDTF">2020-09-13T10:44:05Z</dcterms:modified>
</cp:coreProperties>
</file>