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9" r:id="rId2"/>
    <p:sldId id="303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CF7F4-64A2-4897-AE0C-3C8C5BA6674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60C98-5538-46AF-8F5A-2A073D34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3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4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5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7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9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0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63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4" name="TextBox 9"/>
          <p:cNvSpPr txBox="1"/>
          <p:nvPr userDrawn="1"/>
        </p:nvSpPr>
        <p:spPr>
          <a:xfrm>
            <a:off x="1193867" y="762423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193867" y="1844824"/>
            <a:ext cx="987735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210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153909"/>
            <a:ext cx="10515600" cy="513584"/>
          </a:xfrm>
        </p:spPr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14222" y="799655"/>
            <a:ext cx="12219518" cy="1587"/>
            <a:chOff x="-27517" y="1052513"/>
            <a:chExt cx="12219518" cy="1587"/>
          </a:xfrm>
        </p:grpSpPr>
        <p:cxnSp>
          <p:nvCxnSpPr>
            <p:cNvPr id="5" name="직선 연결선 4"/>
            <p:cNvCxnSpPr/>
            <p:nvPr userDrawn="1"/>
          </p:nvCxnSpPr>
          <p:spPr>
            <a:xfrm>
              <a:off x="-27517" y="1052513"/>
              <a:ext cx="3119968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3094567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096001" y="1054100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9072034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0976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2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4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5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7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9E24-981A-48A3-95BA-3EED4B3DB25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243572" y="3412605"/>
            <a:ext cx="7704856" cy="938937"/>
          </a:xfrm>
        </p:spPr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 구조 이해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매개 변수와 리턴</a:t>
            </a:r>
            <a:r>
              <a:rPr lang="en-US" altLang="ko-KR" dirty="0"/>
              <a:t>(2</a:t>
            </a:r>
            <a:r>
              <a:rPr lang="en-US" altLang="ko-KR" dirty="0" smtClean="0"/>
              <a:t>)</a:t>
            </a:r>
          </a:p>
          <a:p>
            <a:pPr lvl="2">
              <a:spcAft>
                <a:spcPts val="200"/>
              </a:spcAft>
            </a:pPr>
            <a:r>
              <a:rPr lang="en-US" altLang="ko-KR" dirty="0"/>
              <a:t>min</a:t>
            </a:r>
            <a:r>
              <a:rPr lang="ko-KR" altLang="en-US" dirty="0"/>
              <a:t>부터 </a:t>
            </a:r>
            <a:r>
              <a:rPr lang="en-US" altLang="ko-KR" dirty="0"/>
              <a:t>max</a:t>
            </a:r>
            <a:r>
              <a:rPr lang="ko-KR" altLang="en-US" dirty="0"/>
              <a:t>까지 숫자를 곱해 </a:t>
            </a:r>
            <a:r>
              <a:rPr lang="ko-KR" altLang="en-US" dirty="0" err="1"/>
              <a:t>리턴하는</a:t>
            </a:r>
            <a:r>
              <a:rPr lang="ko-KR" altLang="en-US" dirty="0"/>
              <a:t> 함수를 </a:t>
            </a:r>
            <a:r>
              <a:rPr lang="ko-KR" altLang="en-US" dirty="0" smtClean="0"/>
              <a:t>생성 호출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함수의 기본 활용 형태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916833"/>
            <a:ext cx="800511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96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매개 변수를 입력하지 않고 함수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실행하면 </a:t>
            </a:r>
            <a:r>
              <a:rPr lang="en-US" altLang="ko-KR" dirty="0"/>
              <a:t>undefined</a:t>
            </a:r>
            <a:r>
              <a:rPr lang="ko-KR" altLang="en-US" dirty="0"/>
              <a:t>가 </a:t>
            </a:r>
            <a:r>
              <a:rPr lang="ko-KR" altLang="en-US" dirty="0" smtClean="0"/>
              <a:t>출력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함수 매개 변수 초기화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958455"/>
            <a:ext cx="7992889" cy="277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8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 err="1"/>
              <a:t>조건문을</a:t>
            </a:r>
            <a:r>
              <a:rPr lang="ko-KR" altLang="en-US" dirty="0"/>
              <a:t> 활용한 매개 변수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조건문으로</a:t>
            </a:r>
            <a:r>
              <a:rPr lang="ko-KR" altLang="en-US" dirty="0"/>
              <a:t> 매개 변수를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count</a:t>
            </a:r>
            <a:r>
              <a:rPr lang="ko-KR" altLang="en-US" dirty="0"/>
              <a:t>가 </a:t>
            </a:r>
            <a:r>
              <a:rPr lang="en-US" altLang="ko-KR" dirty="0"/>
              <a:t>undefined</a:t>
            </a:r>
            <a:r>
              <a:rPr lang="ko-KR" altLang="en-US" dirty="0"/>
              <a:t>일 때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smtClean="0"/>
              <a:t>초기화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함수 매개 변수 초기화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1844824"/>
            <a:ext cx="7999727" cy="403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792" y="5011437"/>
            <a:ext cx="3797597" cy="80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2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짧은 초기화 </a:t>
            </a:r>
            <a:r>
              <a:rPr lang="ko-KR" altLang="en-US" dirty="0" err="1"/>
              <a:t>조건문을</a:t>
            </a:r>
            <a:r>
              <a:rPr lang="ko-KR" altLang="en-US" dirty="0"/>
              <a:t> 활용한 매개 변수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짧은 초기화 </a:t>
            </a:r>
            <a:r>
              <a:rPr lang="ko-KR" altLang="en-US" dirty="0" err="1"/>
              <a:t>조건문으로</a:t>
            </a:r>
            <a:r>
              <a:rPr lang="ko-KR" altLang="en-US" dirty="0"/>
              <a:t> 매개 변수를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count</a:t>
            </a:r>
            <a:r>
              <a:rPr lang="ko-KR" altLang="en-US" dirty="0"/>
              <a:t>가 </a:t>
            </a:r>
            <a:r>
              <a:rPr lang="en-US" altLang="ko-KR" dirty="0"/>
              <a:t>undefined</a:t>
            </a:r>
            <a:r>
              <a:rPr lang="ko-KR" altLang="en-US" dirty="0"/>
              <a:t>일 때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smtClean="0"/>
              <a:t>초기화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함수 매개 변수 초기화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4" y="1988841"/>
            <a:ext cx="7848872" cy="345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함수의 </a:t>
            </a:r>
            <a:r>
              <a:rPr lang="ko-KR" altLang="en-US" dirty="0"/>
              <a:t>매개 변수로 전달되는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] </a:t>
            </a:r>
            <a:r>
              <a:rPr lang="ko-KR" altLang="en-US" dirty="0" err="1"/>
              <a:t>콜백</a:t>
            </a:r>
            <a:r>
              <a:rPr lang="ko-KR" altLang="en-US" dirty="0"/>
              <a:t> 함수 사용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1857887"/>
            <a:ext cx="784070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495" y="4149080"/>
            <a:ext cx="3571798" cy="229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56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자바스크립트에서 </a:t>
            </a:r>
            <a:r>
              <a:rPr lang="ko-KR" altLang="en-US" dirty="0"/>
              <a:t>기본적으로 </a:t>
            </a:r>
            <a:r>
              <a:rPr lang="ko-KR" altLang="en-US" dirty="0" smtClean="0"/>
              <a:t>지원하는 함수</a:t>
            </a:r>
            <a:endParaRPr lang="en-US" altLang="ko-KR" dirty="0" smtClean="0"/>
          </a:p>
          <a:p>
            <a:pPr>
              <a:spcAft>
                <a:spcPts val="200"/>
              </a:spcAft>
            </a:pPr>
            <a:r>
              <a:rPr lang="ko-KR" altLang="en-US" dirty="0"/>
              <a:t>숫자 변환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</a:t>
            </a:r>
            <a:r>
              <a:rPr lang="ko-KR" altLang="en-US" dirty="0"/>
              <a:t> 표준 내장 함수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95" y="1897076"/>
            <a:ext cx="576879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0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] </a:t>
            </a:r>
            <a:r>
              <a:rPr lang="en-US" altLang="ko-KR" dirty="0" err="1"/>
              <a:t>parseInt</a:t>
            </a:r>
            <a:r>
              <a:rPr lang="en-US" altLang="ko-KR" dirty="0"/>
              <a:t>( ) </a:t>
            </a:r>
            <a:r>
              <a:rPr lang="ko-KR" altLang="en-US" dirty="0"/>
              <a:t>함수와 </a:t>
            </a:r>
            <a:r>
              <a:rPr lang="en-US" altLang="ko-KR" dirty="0" err="1"/>
              <a:t>parseFloat</a:t>
            </a:r>
            <a:r>
              <a:rPr lang="en-US" altLang="ko-KR" dirty="0"/>
              <a:t>( 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문자열을 </a:t>
            </a:r>
            <a:r>
              <a:rPr lang="ko-KR" altLang="en-US" dirty="0"/>
              <a:t>숫자로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</a:t>
            </a:r>
            <a:r>
              <a:rPr lang="ko-KR" altLang="en-US" dirty="0"/>
              <a:t> 표준 내장 함수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3" y="1865563"/>
            <a:ext cx="7906830" cy="422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3" y="5157193"/>
            <a:ext cx="3725589" cy="13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9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타이머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‘특정 시간 후에’ 또는 ‘특정 시간마다’ 어떤 일을 할 </a:t>
            </a:r>
            <a:r>
              <a:rPr lang="ko-KR" altLang="en-US" dirty="0" smtClean="0"/>
              <a:t>때 사용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시간은 </a:t>
            </a:r>
            <a:r>
              <a:rPr lang="ko-KR" altLang="en-US" dirty="0" err="1"/>
              <a:t>밀리초로</a:t>
            </a:r>
            <a:r>
              <a:rPr lang="ko-KR" altLang="en-US" dirty="0"/>
              <a:t>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 </a:t>
            </a:r>
            <a:r>
              <a:rPr lang="en-US" altLang="ko-KR" dirty="0"/>
              <a:t>1</a:t>
            </a:r>
            <a:r>
              <a:rPr lang="ko-KR" altLang="en-US" dirty="0"/>
              <a:t>초를 나타내려면 </a:t>
            </a:r>
            <a:r>
              <a:rPr lang="en-US" altLang="ko-KR" dirty="0"/>
              <a:t>1000(</a:t>
            </a:r>
            <a:r>
              <a:rPr lang="ko-KR" altLang="en-US" dirty="0" err="1"/>
              <a:t>밀리초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입력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</a:t>
            </a:r>
            <a:r>
              <a:rPr lang="ko-KR" altLang="en-US" dirty="0"/>
              <a:t> 표준 내장 함수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467" y="2348880"/>
            <a:ext cx="65627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1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타이머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</a:t>
            </a:r>
            <a:r>
              <a:rPr lang="ko-KR" altLang="en-US" dirty="0"/>
              <a:t>초 후에 ‘</a:t>
            </a:r>
            <a:r>
              <a:rPr lang="en-US" altLang="ko-KR" dirty="0"/>
              <a:t>1</a:t>
            </a:r>
            <a:r>
              <a:rPr lang="ko-KR" altLang="en-US" dirty="0"/>
              <a:t>초가 지났습니다</a:t>
            </a:r>
            <a:r>
              <a:rPr lang="en-US" altLang="ko-KR" dirty="0"/>
              <a:t>.’, 1</a:t>
            </a:r>
            <a:r>
              <a:rPr lang="ko-KR" altLang="en-US" dirty="0"/>
              <a:t>초마다 ‘</a:t>
            </a:r>
            <a:r>
              <a:rPr lang="en-US" altLang="ko-KR" dirty="0"/>
              <a:t>1</a:t>
            </a:r>
            <a:r>
              <a:rPr lang="ko-KR" altLang="en-US" dirty="0"/>
              <a:t>초 마다 호출됩니다</a:t>
            </a:r>
            <a:r>
              <a:rPr lang="en-US" altLang="ko-KR" dirty="0"/>
              <a:t>.’</a:t>
            </a:r>
            <a:r>
              <a:rPr lang="ko-KR" altLang="en-US" dirty="0"/>
              <a:t>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종료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Ctrl + </a:t>
            </a:r>
            <a:r>
              <a:rPr lang="en-US" altLang="ko-KR" dirty="0" smtClean="0"/>
              <a:t>C</a:t>
            </a:r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실행 </a:t>
            </a:r>
            <a:r>
              <a:rPr lang="ko-KR" altLang="en-US" dirty="0"/>
              <a:t>화면에서 </a:t>
            </a:r>
            <a:r>
              <a:rPr lang="en-US" altLang="ko-KR" dirty="0"/>
              <a:t>^C</a:t>
            </a:r>
            <a:r>
              <a:rPr lang="ko-KR" altLang="en-US" dirty="0"/>
              <a:t>는 </a:t>
            </a:r>
            <a:r>
              <a:rPr lang="en-US" altLang="ko-KR" dirty="0"/>
              <a:t>Ctrl + C </a:t>
            </a:r>
            <a:r>
              <a:rPr lang="ko-KR" altLang="en-US" dirty="0"/>
              <a:t>를 눌렀다는 </a:t>
            </a:r>
            <a:r>
              <a:rPr lang="ko-KR" altLang="en-US" dirty="0" smtClean="0"/>
              <a:t>의미임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</a:t>
            </a:r>
            <a:r>
              <a:rPr lang="ko-KR" altLang="en-US" dirty="0"/>
              <a:t> 표준 내장 함수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1844824"/>
            <a:ext cx="7848872" cy="297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88" y="3501008"/>
            <a:ext cx="3394453" cy="118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85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 err="1"/>
              <a:t>clearInterval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357187" lvl="1" indent="0">
              <a:spcAft>
                <a:spcPts val="200"/>
              </a:spcAft>
              <a:buNone/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</a:t>
            </a:r>
            <a:r>
              <a:rPr lang="ko-KR" altLang="en-US" dirty="0"/>
              <a:t> 표준 내장 함수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935169"/>
            <a:ext cx="69437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291" y="2708920"/>
            <a:ext cx="806800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676" y="4994649"/>
            <a:ext cx="3437557" cy="89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1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061332" y="1935211"/>
            <a:ext cx="7408863" cy="41052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함수 생성 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함수의 활용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함수 매개 변수 초기화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 err="1"/>
              <a:t>콜백</a:t>
            </a:r>
            <a:r>
              <a:rPr lang="ko-KR" altLang="en-US" b="1" dirty="0"/>
              <a:t> 함수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표준 내장 함수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476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익명 함수와 선언적 함수의 생성 </a:t>
            </a:r>
            <a:r>
              <a:rPr lang="ko-KR" altLang="en-US" dirty="0" smtClean="0"/>
              <a:t>순서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33" y="1438902"/>
            <a:ext cx="7920879" cy="197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776" y="2240565"/>
            <a:ext cx="3970188" cy="108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32" y="3717033"/>
            <a:ext cx="7890332" cy="197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438" y="5229200"/>
            <a:ext cx="4069526" cy="11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64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94" y="987422"/>
            <a:ext cx="7920880" cy="17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988841"/>
            <a:ext cx="3663106" cy="99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3165432"/>
            <a:ext cx="7983586" cy="335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익명 함수와 화살표 함수의 </a:t>
            </a:r>
            <a:r>
              <a:rPr lang="ko-KR" altLang="en-US" dirty="0" smtClean="0"/>
              <a:t>차이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내부에서 </a:t>
            </a:r>
            <a:r>
              <a:rPr lang="en-US" altLang="ko-KR" dirty="0"/>
              <a:t>this </a:t>
            </a:r>
            <a:r>
              <a:rPr lang="ko-KR" altLang="en-US" dirty="0"/>
              <a:t>키워드가 </a:t>
            </a:r>
            <a:r>
              <a:rPr lang="ko-KR" altLang="en-US" dirty="0" smtClean="0"/>
              <a:t>가지는 의미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1929573"/>
            <a:ext cx="8064896" cy="173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70" y="3716475"/>
            <a:ext cx="4579429" cy="266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998" y="3716475"/>
            <a:ext cx="3519090" cy="9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3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익명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이름을 붙이지 않고 </a:t>
            </a:r>
            <a:r>
              <a:rPr lang="ko-KR" altLang="en-US" dirty="0" smtClean="0"/>
              <a:t>함수 생성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함수를 호출하면 함수 내부의 코드 덩어리가 모두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함수 생성 방법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52" y="2308419"/>
            <a:ext cx="7992888" cy="56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3" y="3007837"/>
            <a:ext cx="7992888" cy="252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68" y="5169307"/>
            <a:ext cx="3027988" cy="111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1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선언적 함수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이름을 붙여 함수를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‘</a:t>
            </a:r>
            <a:r>
              <a:rPr lang="en-US" altLang="ko-KR" dirty="0"/>
              <a:t>console.log (</a:t>
            </a:r>
            <a:r>
              <a:rPr lang="ko-KR" altLang="en-US" dirty="0"/>
              <a:t>함수</a:t>
            </a:r>
            <a:r>
              <a:rPr lang="en-US" altLang="ko-KR" dirty="0"/>
              <a:t>)’ </a:t>
            </a:r>
            <a:r>
              <a:rPr lang="ko-KR" altLang="en-US" dirty="0"/>
              <a:t>부분으로 ‘</a:t>
            </a:r>
            <a:r>
              <a:rPr lang="en-US" altLang="ko-KR" dirty="0"/>
              <a:t>[Function: </a:t>
            </a:r>
            <a:r>
              <a:rPr lang="ko-KR" altLang="en-US" dirty="0"/>
              <a:t>함수</a:t>
            </a:r>
            <a:r>
              <a:rPr lang="en-US" altLang="ko-KR" dirty="0"/>
              <a:t>]’ </a:t>
            </a:r>
            <a:r>
              <a:rPr lang="ko-KR" altLang="en-US" dirty="0"/>
              <a:t>문자를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함수 생성 방법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36" y="1750394"/>
            <a:ext cx="8051509" cy="59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35" y="2425835"/>
            <a:ext cx="8051509" cy="253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121" y="5253711"/>
            <a:ext cx="3451845" cy="128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2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sz="2000" dirty="0"/>
              <a:t>화살표 함수</a:t>
            </a:r>
            <a:r>
              <a:rPr lang="en-US" altLang="ko-KR" sz="2000" dirty="0"/>
              <a:t>[ECMAScript6</a:t>
            </a:r>
            <a:r>
              <a:rPr lang="en-US" altLang="ko-KR" sz="2000" dirty="0" smtClean="0"/>
              <a:t>]</a:t>
            </a:r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sz="1800" dirty="0"/>
              <a:t>‘하나의 </a:t>
            </a:r>
            <a:r>
              <a:rPr lang="ko-KR" altLang="en-US" sz="1800" dirty="0" err="1"/>
              <a:t>표현식을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리턴하는</a:t>
            </a:r>
            <a:r>
              <a:rPr lang="ko-KR" altLang="en-US" sz="1800" dirty="0"/>
              <a:t> 함수’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만들 때는 </a:t>
            </a:r>
            <a:r>
              <a:rPr lang="ko-KR" altLang="en-US" sz="1800" dirty="0" smtClean="0"/>
              <a:t>중괄호 생략 가능</a:t>
            </a:r>
            <a:endParaRPr lang="en-US" altLang="ko-KR" sz="1800" dirty="0" smtClean="0"/>
          </a:p>
          <a:p>
            <a:pPr lvl="1">
              <a:spcAft>
                <a:spcPts val="200"/>
              </a:spcAft>
            </a:pPr>
            <a:r>
              <a:rPr lang="ko-KR" altLang="en-US" sz="1800" dirty="0"/>
              <a:t>익명 함수 </a:t>
            </a:r>
            <a:r>
              <a:rPr lang="ko-KR" altLang="en-US" sz="1800" dirty="0" smtClean="0"/>
              <a:t>예제를 화살표 </a:t>
            </a:r>
            <a:r>
              <a:rPr lang="ko-KR" altLang="en-US" sz="1800" dirty="0"/>
              <a:t>함수로 </a:t>
            </a:r>
            <a:r>
              <a:rPr lang="ko-KR" altLang="en-US" sz="1800" dirty="0" smtClean="0"/>
              <a:t>바꾸</a:t>
            </a:r>
            <a:r>
              <a:rPr lang="ko-KR" altLang="en-US" sz="1800" dirty="0"/>
              <a:t>기</a:t>
            </a:r>
            <a:endParaRPr lang="en-US" altLang="ko-KR" sz="1800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함수 생성 방법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67" y="1430884"/>
            <a:ext cx="8025707" cy="604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4" y="2968022"/>
            <a:ext cx="8025707" cy="250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98" y="5277586"/>
            <a:ext cx="3540805" cy="1303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기본 형태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함수의 기본 형태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16" y="1400722"/>
            <a:ext cx="8061607" cy="134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00" y="3010015"/>
            <a:ext cx="27622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98" y="3210040"/>
            <a:ext cx="26955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함수의 기본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매개 변수로 넣은 숫자를 제곱하는 </a:t>
            </a:r>
            <a:r>
              <a:rPr lang="en-US" altLang="ko-KR" dirty="0"/>
              <a:t>power( ) </a:t>
            </a:r>
            <a:r>
              <a:rPr lang="ko-KR" altLang="en-US" dirty="0" smtClean="0"/>
              <a:t>함수 생성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함수의 기본 형태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54" y="1916833"/>
            <a:ext cx="789419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01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매개 변수가 여러 개인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리턴 </a:t>
            </a:r>
            <a:r>
              <a:rPr lang="ko-KR" altLang="en-US" dirty="0"/>
              <a:t>없는 함수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함수의 기본 형태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324" y="1412778"/>
            <a:ext cx="7200800" cy="274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237" y="4616371"/>
            <a:ext cx="7200800" cy="201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9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ko-KR" altLang="en-US" dirty="0" smtClean="0"/>
              <a:t>함수의 기본 형태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매개 변수와 리턴</a:t>
            </a:r>
            <a:r>
              <a:rPr lang="en-US" altLang="ko-KR" dirty="0"/>
              <a:t>(1) - min</a:t>
            </a:r>
            <a:r>
              <a:rPr lang="ko-KR" altLang="en-US" dirty="0"/>
              <a:t>부터 </a:t>
            </a:r>
            <a:r>
              <a:rPr lang="en-US" altLang="ko-KR" dirty="0"/>
              <a:t>max</a:t>
            </a:r>
            <a:r>
              <a:rPr lang="ko-KR" altLang="en-US" dirty="0"/>
              <a:t>까지 숫자를 더해 </a:t>
            </a:r>
            <a:r>
              <a:rPr lang="ko-KR" altLang="en-US" dirty="0" smtClean="0"/>
              <a:t>리턴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함수의 기본 활용 형태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1340769"/>
            <a:ext cx="7848872" cy="152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3429001"/>
            <a:ext cx="7848872" cy="291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26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426</Words>
  <Application>Microsoft Office PowerPoint</Application>
  <PresentationFormat>와이드스크린</PresentationFormat>
  <Paragraphs>106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HY견고딕</vt:lpstr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1. 함수 생성 방법</vt:lpstr>
      <vt:lpstr>1. 함수 생성 방법</vt:lpstr>
      <vt:lpstr>1. 함수 생성 방법</vt:lpstr>
      <vt:lpstr>2. 함수의 기본 형태</vt:lpstr>
      <vt:lpstr>2. 함수의 기본 형태</vt:lpstr>
      <vt:lpstr>2. 함수의 기본 형태</vt:lpstr>
      <vt:lpstr>3. 함수의 기본 활용 형태</vt:lpstr>
      <vt:lpstr>3. 함수의 기본 활용 형태</vt:lpstr>
      <vt:lpstr>4. 함수 매개 변수 초기화</vt:lpstr>
      <vt:lpstr>4. 함수 매개 변수 초기화</vt:lpstr>
      <vt:lpstr>4. 함수 매개 변수 초기화</vt:lpstr>
      <vt:lpstr>5. 콜백 함수</vt:lpstr>
      <vt:lpstr>6. 표준 내장 함수</vt:lpstr>
      <vt:lpstr>6. 표준 내장 함수</vt:lpstr>
      <vt:lpstr>6. 표준 내장 함수</vt:lpstr>
      <vt:lpstr>6. 표준 내장 함수</vt:lpstr>
      <vt:lpstr>6. 표준 내장 함수</vt:lpstr>
      <vt:lpstr>7. 조금 더 나아가기</vt:lpstr>
      <vt:lpstr>7. 조금 더 나아가기</vt:lpstr>
      <vt:lpstr>7. 조금 더 나아가기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akasha.park@outlook.kr</cp:lastModifiedBy>
  <cp:revision>48</cp:revision>
  <dcterms:created xsi:type="dcterms:W3CDTF">2019-12-10T23:10:51Z</dcterms:created>
  <dcterms:modified xsi:type="dcterms:W3CDTF">2020-05-25T09:59:42Z</dcterms:modified>
</cp:coreProperties>
</file>