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69" r:id="rId2"/>
    <p:sldId id="303" r:id="rId3"/>
    <p:sldId id="306" r:id="rId4"/>
    <p:sldId id="307" r:id="rId5"/>
    <p:sldId id="308" r:id="rId6"/>
    <p:sldId id="309" r:id="rId7"/>
    <p:sldId id="310" r:id="rId8"/>
    <p:sldId id="311" r:id="rId9"/>
    <p:sldId id="312" r:id="rId10"/>
    <p:sldId id="313" r:id="rId11"/>
    <p:sldId id="314" r:id="rId12"/>
    <p:sldId id="315" r:id="rId13"/>
    <p:sldId id="316" r:id="rId14"/>
    <p:sldId id="317" r:id="rId15"/>
    <p:sldId id="318" r:id="rId16"/>
    <p:sldId id="319" r:id="rId17"/>
    <p:sldId id="320" r:id="rId18"/>
    <p:sldId id="321" r:id="rId19"/>
    <p:sldId id="322" r:id="rId20"/>
    <p:sldId id="323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0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ACF7F4-64A2-4897-AE0C-3C8C5BA6674B}" type="datetimeFigureOut">
              <a:rPr lang="ko-KR" altLang="en-US" smtClean="0"/>
              <a:t>2020-05-26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960C98-5538-46AF-8F5A-2A073D34D5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78311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59E24-981A-48A3-95BA-3EED4B3DB259}" type="datetimeFigureOut">
              <a:rPr lang="ko-KR" altLang="en-US" smtClean="0"/>
              <a:t>2020-05-26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AB075-3DD9-43DC-B146-9174886C0A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5449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59E24-981A-48A3-95BA-3EED4B3DB259}" type="datetimeFigureOut">
              <a:rPr lang="ko-KR" altLang="en-US" smtClean="0"/>
              <a:t>2020-05-26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AB075-3DD9-43DC-B146-9174886C0A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1259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59E24-981A-48A3-95BA-3EED4B3DB259}" type="datetimeFigureOut">
              <a:rPr lang="ko-KR" altLang="en-US" smtClean="0"/>
              <a:t>2020-05-26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AB075-3DD9-43DC-B146-9174886C0A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07775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모서리가 둥근 직사각형 17"/>
          <p:cNvSpPr/>
          <p:nvPr userDrawn="1"/>
        </p:nvSpPr>
        <p:spPr>
          <a:xfrm>
            <a:off x="430743" y="404814"/>
            <a:ext cx="11330516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rgbClr val="F794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/>
          </a:p>
        </p:txBody>
      </p:sp>
      <p:sp>
        <p:nvSpPr>
          <p:cNvPr id="19" name="텍스트 개체 틀 6"/>
          <p:cNvSpPr>
            <a:spLocks noGrp="1"/>
          </p:cNvSpPr>
          <p:nvPr userDrawn="1"/>
        </p:nvSpPr>
        <p:spPr bwMode="auto">
          <a:xfrm>
            <a:off x="958802" y="3412605"/>
            <a:ext cx="10273141" cy="93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ko-KR" altLang="en-US" sz="3200" dirty="0"/>
          </a:p>
        </p:txBody>
      </p:sp>
      <p:sp>
        <p:nvSpPr>
          <p:cNvPr id="20" name="텍스트 개체 틀 6"/>
          <p:cNvSpPr>
            <a:spLocks noGrp="1"/>
          </p:cNvSpPr>
          <p:nvPr userDrawn="1"/>
        </p:nvSpPr>
        <p:spPr bwMode="auto">
          <a:xfrm>
            <a:off x="958802" y="2348881"/>
            <a:ext cx="10273141" cy="93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ko-KR" altLang="en-US" sz="3200" dirty="0"/>
          </a:p>
        </p:txBody>
      </p:sp>
      <p:sp>
        <p:nvSpPr>
          <p:cNvPr id="21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959430" y="3412605"/>
            <a:ext cx="10273141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4800" b="1">
                <a:solidFill>
                  <a:srgbClr val="F79433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22" name="텍스트 개체 틀 6"/>
          <p:cNvSpPr>
            <a:spLocks noGrp="1"/>
          </p:cNvSpPr>
          <p:nvPr>
            <p:ph type="body" sz="quarter" idx="14"/>
          </p:nvPr>
        </p:nvSpPr>
        <p:spPr>
          <a:xfrm>
            <a:off x="959430" y="2348881"/>
            <a:ext cx="10273141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5400" b="1">
                <a:solidFill>
                  <a:srgbClr val="F79433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096335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5"/>
          <p:cNvSpPr/>
          <p:nvPr userDrawn="1"/>
        </p:nvSpPr>
        <p:spPr>
          <a:xfrm>
            <a:off x="425451" y="404814"/>
            <a:ext cx="11330516" cy="6048375"/>
          </a:xfrm>
          <a:prstGeom prst="roundRect">
            <a:avLst>
              <a:gd name="adj" fmla="val 16310"/>
            </a:avLst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/>
          </a:p>
        </p:txBody>
      </p:sp>
      <p:sp>
        <p:nvSpPr>
          <p:cNvPr id="4" name="TextBox 9"/>
          <p:cNvSpPr txBox="1"/>
          <p:nvPr userDrawn="1"/>
        </p:nvSpPr>
        <p:spPr>
          <a:xfrm>
            <a:off x="1193867" y="762423"/>
            <a:ext cx="5447596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HY견고딕" pitchFamily="18" charset="-127"/>
                <a:ea typeface="HY견고딕" pitchFamily="18" charset="-127"/>
                <a:cs typeface="Tahoma" pitchFamily="34" charset="0"/>
              </a:rPr>
              <a:t>목차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1193867" y="1844824"/>
            <a:ext cx="9877359" cy="4104456"/>
          </a:xfrm>
        </p:spPr>
        <p:txBody>
          <a:bodyPr/>
          <a:lstStyle>
            <a:lvl1pPr marL="0" indent="0">
              <a:lnSpc>
                <a:spcPct val="150000"/>
              </a:lnSpc>
              <a:buFont typeface="+mj-lt"/>
              <a:buNone/>
              <a:defRPr sz="20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482101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본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304800" y="931818"/>
            <a:ext cx="11582400" cy="5715000"/>
          </a:xfrm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100"/>
              </a:spcAft>
              <a:buClr>
                <a:srgbClr val="5A8DDC"/>
              </a:buClr>
              <a:buSzTx/>
              <a:buFont typeface="Wingdings" pitchFamily="2" charset="2"/>
              <a:buChar char="v"/>
              <a:tabLst/>
              <a:defRPr sz="2200"/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1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900"/>
            </a:lvl2pPr>
            <a:lvl3pPr marL="720725" marR="0" indent="-185738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100"/>
              </a:spcAft>
              <a:buClr>
                <a:srgbClr val="ADB9AD"/>
              </a:buClr>
              <a:buSzTx/>
              <a:buFontTx/>
              <a:buChar char="•"/>
              <a:tabLst/>
              <a:defRPr sz="1700"/>
            </a:lvl3pPr>
            <a:lvl4pPr marL="898525" indent="-177800">
              <a:buClr>
                <a:schemeClr val="bg1">
                  <a:lumMod val="50000"/>
                </a:schemeClr>
              </a:buClr>
              <a:buSzPct val="90000"/>
              <a:buFont typeface="Arial" panose="020B0604020202020204" pitchFamily="34" charset="0"/>
              <a:buChar char="−"/>
              <a:tabLst>
                <a:tab pos="898525" algn="l"/>
              </a:tabLst>
              <a:defRPr sz="1400" b="0">
                <a:latin typeface="맑은 고딕" pitchFamily="50" charset="-127"/>
                <a:ea typeface="맑은 고딕" pitchFamily="50" charset="-127"/>
              </a:defRPr>
            </a:lvl4pPr>
            <a:lvl5pPr>
              <a:defRPr sz="1200"/>
            </a:lvl5pPr>
          </a:lstStyle>
          <a:p>
            <a:pPr lvl="0"/>
            <a:r>
              <a:rPr lang="ko-KR" altLang="en-US" noProof="0" dirty="0" smtClean="0"/>
              <a:t>마스터 텍스트 스타일을 편집합니다</a:t>
            </a:r>
          </a:p>
          <a:p>
            <a:pPr lvl="1"/>
            <a:r>
              <a:rPr lang="ko-KR" altLang="en-US" noProof="0" dirty="0" smtClean="0"/>
              <a:t>둘째 수준</a:t>
            </a:r>
          </a:p>
          <a:p>
            <a:pPr lvl="2"/>
            <a:r>
              <a:rPr lang="ko-KR" altLang="en-US" noProof="0" dirty="0" smtClean="0"/>
              <a:t>셋째 수준</a:t>
            </a:r>
          </a:p>
          <a:p>
            <a:pPr lvl="3"/>
            <a:r>
              <a:rPr lang="ko-KR" altLang="en-US" noProof="0" dirty="0" smtClean="0"/>
              <a:t>넷째 수준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4800" y="111629"/>
            <a:ext cx="10515600" cy="490038"/>
          </a:xfrm>
        </p:spPr>
        <p:txBody>
          <a:bodyPr/>
          <a:lstStyle>
            <a:lvl1pPr>
              <a:defRPr sz="26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grpSp>
        <p:nvGrpSpPr>
          <p:cNvPr id="4" name="그룹 3"/>
          <p:cNvGrpSpPr/>
          <p:nvPr userDrawn="1"/>
        </p:nvGrpSpPr>
        <p:grpSpPr>
          <a:xfrm>
            <a:off x="-27518" y="766742"/>
            <a:ext cx="12219518" cy="1587"/>
            <a:chOff x="-27517" y="1052513"/>
            <a:chExt cx="12219518" cy="1587"/>
          </a:xfrm>
        </p:grpSpPr>
        <p:cxnSp>
          <p:nvCxnSpPr>
            <p:cNvPr id="5" name="직선 연결선 4"/>
            <p:cNvCxnSpPr/>
            <p:nvPr userDrawn="1"/>
          </p:nvCxnSpPr>
          <p:spPr>
            <a:xfrm>
              <a:off x="-27517" y="1052513"/>
              <a:ext cx="3119968" cy="0"/>
            </a:xfrm>
            <a:prstGeom prst="line">
              <a:avLst/>
            </a:prstGeom>
            <a:ln w="76200"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 userDrawn="1"/>
          </p:nvCxnSpPr>
          <p:spPr>
            <a:xfrm>
              <a:off x="3094567" y="1052513"/>
              <a:ext cx="3119967" cy="0"/>
            </a:xfrm>
            <a:prstGeom prst="line">
              <a:avLst/>
            </a:prstGeom>
            <a:ln w="76200"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 userDrawn="1"/>
          </p:nvCxnSpPr>
          <p:spPr>
            <a:xfrm>
              <a:off x="6096001" y="1054100"/>
              <a:ext cx="3119967" cy="0"/>
            </a:xfrm>
            <a:prstGeom prst="line">
              <a:avLst/>
            </a:prstGeom>
            <a:ln w="76200">
              <a:solidFill>
                <a:schemeClr val="accent6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 userDrawn="1"/>
          </p:nvCxnSpPr>
          <p:spPr>
            <a:xfrm>
              <a:off x="9072034" y="1052513"/>
              <a:ext cx="3119967" cy="0"/>
            </a:xfrm>
            <a:prstGeom prst="line">
              <a:avLst/>
            </a:prstGeom>
            <a:ln w="76200">
              <a:solidFill>
                <a:schemeClr val="accent6">
                  <a:lumMod val="40000"/>
                  <a:lumOff val="6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130352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59E24-981A-48A3-95BA-3EED4B3DB259}" type="datetimeFigureOut">
              <a:rPr lang="ko-KR" altLang="en-US" smtClean="0"/>
              <a:t>2020-05-26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AB075-3DD9-43DC-B146-9174886C0A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4713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59E24-981A-48A3-95BA-3EED4B3DB259}" type="datetimeFigureOut">
              <a:rPr lang="ko-KR" altLang="en-US" smtClean="0"/>
              <a:t>2020-05-26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AB075-3DD9-43DC-B146-9174886C0A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7296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59E24-981A-48A3-95BA-3EED4B3DB259}" type="datetimeFigureOut">
              <a:rPr lang="ko-KR" altLang="en-US" smtClean="0"/>
              <a:t>2020-05-26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AB075-3DD9-43DC-B146-9174886C0A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3121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59E24-981A-48A3-95BA-3EED4B3DB259}" type="datetimeFigureOut">
              <a:rPr lang="ko-KR" altLang="en-US" smtClean="0"/>
              <a:t>2020-05-26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AB075-3DD9-43DC-B146-9174886C0A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2542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59E24-981A-48A3-95BA-3EED4B3DB259}" type="datetimeFigureOut">
              <a:rPr lang="ko-KR" altLang="en-US" smtClean="0"/>
              <a:t>2020-05-26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AB075-3DD9-43DC-B146-9174886C0A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1051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59E24-981A-48A3-95BA-3EED4B3DB259}" type="datetimeFigureOut">
              <a:rPr lang="ko-KR" altLang="en-US" smtClean="0"/>
              <a:t>2020-05-26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AB075-3DD9-43DC-B146-9174886C0A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1775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59E24-981A-48A3-95BA-3EED4B3DB259}" type="datetimeFigureOut">
              <a:rPr lang="ko-KR" altLang="en-US" smtClean="0"/>
              <a:t>2020-05-26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AB075-3DD9-43DC-B146-9174886C0A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1437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59E24-981A-48A3-95BA-3EED4B3DB259}" type="datetimeFigureOut">
              <a:rPr lang="ko-KR" altLang="en-US" smtClean="0"/>
              <a:t>2020-05-26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AB075-3DD9-43DC-B146-9174886C0A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59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E59E24-981A-48A3-95BA-3EED4B3DB259}" type="datetimeFigureOut">
              <a:rPr lang="ko-KR" altLang="en-US" smtClean="0"/>
              <a:t>2020-05-26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4AB075-3DD9-43DC-B146-9174886C0A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3618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2" r:id="rId13"/>
    <p:sldLayoutId id="2147483665" r:id="rId1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sz="quarter" idx="13"/>
          </p:nvPr>
        </p:nvSpPr>
        <p:spPr>
          <a:xfrm>
            <a:off x="2243572" y="3412605"/>
            <a:ext cx="7704856" cy="938937"/>
          </a:xfrm>
        </p:spPr>
        <p:txBody>
          <a:bodyPr/>
          <a:lstStyle/>
          <a:p>
            <a:r>
              <a:rPr lang="ko-KR" altLang="en-US" dirty="0" smtClean="0"/>
              <a:t>객체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 smtClean="0"/>
              <a:t>06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4658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3.</a:t>
            </a:r>
            <a:r>
              <a:rPr lang="ko-KR" altLang="en-US" dirty="0" smtClean="0"/>
              <a:t> </a:t>
            </a:r>
            <a:r>
              <a:rPr lang="ko-KR" altLang="en-US" dirty="0"/>
              <a:t>속성과 </a:t>
            </a:r>
            <a:r>
              <a:rPr lang="ko-KR" altLang="en-US" dirty="0" err="1"/>
              <a:t>메소드</a:t>
            </a:r>
            <a:endParaRPr lang="ko-KR" altLang="en-US" dirty="0" smtClean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9576" y="1124744"/>
            <a:ext cx="7847902" cy="4836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80870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>
              <a:spcAft>
                <a:spcPts val="200"/>
              </a:spcAft>
            </a:pPr>
            <a:r>
              <a:rPr lang="ko-KR" altLang="en-US" dirty="0" smtClean="0"/>
              <a:t>객체 </a:t>
            </a:r>
            <a:r>
              <a:rPr lang="ko-KR" altLang="en-US" dirty="0"/>
              <a:t>지향 </a:t>
            </a:r>
            <a:r>
              <a:rPr lang="ko-KR" altLang="en-US" dirty="0" smtClean="0"/>
              <a:t>프로그래밍 </a:t>
            </a:r>
            <a:r>
              <a:rPr lang="en-US" altLang="ko-KR" dirty="0" smtClean="0"/>
              <a:t>: </a:t>
            </a:r>
            <a:r>
              <a:rPr lang="ko-KR" altLang="en-US" dirty="0"/>
              <a:t>현실의 객체를 모방해서 </a:t>
            </a:r>
            <a:r>
              <a:rPr lang="ko-KR" altLang="en-US" dirty="0" smtClean="0"/>
              <a:t>프로그래밍</a:t>
            </a:r>
            <a:endParaRPr lang="en-US" altLang="ko-KR" dirty="0" smtClean="0"/>
          </a:p>
          <a:p>
            <a:pPr>
              <a:spcAft>
                <a:spcPts val="200"/>
              </a:spcAft>
            </a:pPr>
            <a:r>
              <a:rPr lang="ko-KR" altLang="en-US" dirty="0" smtClean="0"/>
              <a:t>개요</a:t>
            </a:r>
            <a:endParaRPr lang="en-US" altLang="ko-KR" dirty="0" smtClean="0"/>
          </a:p>
          <a:p>
            <a:pPr lvl="1">
              <a:spcAft>
                <a:spcPts val="200"/>
              </a:spcAft>
            </a:pPr>
            <a:r>
              <a:rPr lang="ko-KR" altLang="en-US" dirty="0"/>
              <a:t>배열과 객체를 사용하면 여러 개의 데이터를 쉽게 </a:t>
            </a:r>
            <a:r>
              <a:rPr lang="ko-KR" altLang="en-US" dirty="0" smtClean="0"/>
              <a:t>다룰 수 있음</a:t>
            </a:r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4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ko-KR" altLang="en-US" dirty="0" err="1"/>
              <a:t>생성자</a:t>
            </a:r>
            <a:r>
              <a:rPr lang="ko-KR" altLang="en-US" dirty="0"/>
              <a:t> 함수와 </a:t>
            </a:r>
            <a:r>
              <a:rPr lang="ko-KR" altLang="en-US" dirty="0" err="1"/>
              <a:t>프로토타입</a:t>
            </a:r>
            <a:endParaRPr lang="ko-KR" altLang="en-US" dirty="0" smtClean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9577" y="2348880"/>
            <a:ext cx="8036893" cy="2952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2140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>
              <a:spcAft>
                <a:spcPts val="200"/>
              </a:spcAft>
            </a:pPr>
            <a:r>
              <a:rPr lang="ko-KR" altLang="en-US" dirty="0"/>
              <a:t>객체에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추가</a:t>
            </a:r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4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ko-KR" altLang="en-US" dirty="0" err="1"/>
              <a:t>생성자</a:t>
            </a:r>
            <a:r>
              <a:rPr lang="ko-KR" altLang="en-US" dirty="0"/>
              <a:t> 함수와 </a:t>
            </a:r>
            <a:r>
              <a:rPr lang="ko-KR" altLang="en-US" dirty="0" err="1"/>
              <a:t>프로토타입</a:t>
            </a:r>
            <a:endParaRPr lang="ko-KR" altLang="en-US" dirty="0" smtClean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585" y="1412776"/>
            <a:ext cx="7416221" cy="5112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28017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4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ko-KR" altLang="en-US" dirty="0" err="1"/>
              <a:t>생성자</a:t>
            </a:r>
            <a:r>
              <a:rPr lang="ko-KR" altLang="en-US" dirty="0"/>
              <a:t> 함수와 </a:t>
            </a:r>
            <a:r>
              <a:rPr lang="ko-KR" altLang="en-US" dirty="0" err="1"/>
              <a:t>프로토타입</a:t>
            </a:r>
            <a:endParaRPr lang="ko-KR" altLang="en-US" dirty="0" smtClean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797" y="867293"/>
            <a:ext cx="5184576" cy="2679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1970" y="3573017"/>
            <a:ext cx="7152565" cy="2943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39678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2">
              <a:spcAft>
                <a:spcPts val="200"/>
              </a:spcAft>
            </a:pPr>
            <a:r>
              <a:rPr lang="ko-KR" altLang="en-US" dirty="0"/>
              <a:t>함수를 외부로 내보낸 </a:t>
            </a:r>
            <a:r>
              <a:rPr lang="ko-KR" altLang="en-US" dirty="0" smtClean="0"/>
              <a:t>형태 </a:t>
            </a:r>
            <a:r>
              <a:rPr lang="en-US" altLang="ko-KR" dirty="0" smtClean="0"/>
              <a:t>[</a:t>
            </a:r>
            <a:r>
              <a:rPr lang="ko-KR" altLang="en-US" dirty="0" smtClean="0"/>
              <a:t>코드</a:t>
            </a:r>
            <a:r>
              <a:rPr lang="en-US" altLang="ko-KR" dirty="0" smtClean="0"/>
              <a:t>]</a:t>
            </a:r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4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ko-KR" altLang="en-US" dirty="0" err="1"/>
              <a:t>생성자</a:t>
            </a:r>
            <a:r>
              <a:rPr lang="ko-KR" altLang="en-US" dirty="0"/>
              <a:t> 함수와 </a:t>
            </a:r>
            <a:r>
              <a:rPr lang="ko-KR" altLang="en-US" dirty="0" err="1"/>
              <a:t>프로토타입</a:t>
            </a:r>
            <a:endParaRPr lang="ko-KR" altLang="en-US" dirty="0" smtClean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1970" y="1333384"/>
            <a:ext cx="7704856" cy="5356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30259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spcAft>
                <a:spcPts val="200"/>
              </a:spcAft>
            </a:pPr>
            <a:r>
              <a:rPr lang="ko-KR" altLang="en-US" dirty="0" err="1"/>
              <a:t>생성자</a:t>
            </a:r>
            <a:r>
              <a:rPr lang="ko-KR" altLang="en-US" dirty="0"/>
              <a:t> </a:t>
            </a:r>
            <a:r>
              <a:rPr lang="ko-KR" altLang="en-US" dirty="0" smtClean="0"/>
              <a:t>함수</a:t>
            </a:r>
            <a:endParaRPr lang="en-US" altLang="ko-KR" dirty="0" smtClean="0"/>
          </a:p>
          <a:p>
            <a:pPr lvl="1">
              <a:spcAft>
                <a:spcPts val="200"/>
              </a:spcAft>
            </a:pPr>
            <a:r>
              <a:rPr lang="ko-KR" altLang="en-US" dirty="0"/>
              <a:t>객체를 만드는 </a:t>
            </a:r>
            <a:r>
              <a:rPr lang="ko-KR" altLang="en-US" dirty="0" smtClean="0"/>
              <a:t>함수</a:t>
            </a:r>
            <a:r>
              <a:rPr lang="en-US" altLang="ko-KR" dirty="0" smtClean="0"/>
              <a:t>, </a:t>
            </a:r>
            <a:r>
              <a:rPr lang="ko-KR" altLang="en-US" dirty="0"/>
              <a:t>대문자로 시작하는 </a:t>
            </a:r>
            <a:r>
              <a:rPr lang="ko-KR" altLang="en-US" dirty="0" smtClean="0"/>
              <a:t>이름 사용</a:t>
            </a:r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4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ko-KR" altLang="en-US" dirty="0" err="1"/>
              <a:t>생성자</a:t>
            </a:r>
            <a:r>
              <a:rPr lang="ko-KR" altLang="en-US" dirty="0"/>
              <a:t> 함수와 </a:t>
            </a:r>
            <a:r>
              <a:rPr lang="ko-KR" altLang="en-US" dirty="0" err="1"/>
              <a:t>프로토타입</a:t>
            </a:r>
            <a:endParaRPr lang="ko-KR" altLang="en-US" dirty="0" smtClean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584" y="1779511"/>
            <a:ext cx="7272808" cy="1562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584" y="3413619"/>
            <a:ext cx="7272808" cy="3198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056" y="5301209"/>
            <a:ext cx="3946642" cy="10892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77368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spcAft>
                <a:spcPts val="200"/>
              </a:spcAft>
            </a:pPr>
            <a:r>
              <a:rPr lang="ko-KR" altLang="en-US" dirty="0" err="1" smtClean="0"/>
              <a:t>프로토타입</a:t>
            </a:r>
            <a:endParaRPr lang="en-US" altLang="ko-KR" dirty="0" smtClean="0"/>
          </a:p>
          <a:p>
            <a:pPr lvl="2">
              <a:spcAft>
                <a:spcPts val="200"/>
              </a:spcAft>
            </a:pPr>
            <a:r>
              <a:rPr lang="ko-KR" altLang="en-US" dirty="0" err="1"/>
              <a:t>생성자</a:t>
            </a:r>
            <a:r>
              <a:rPr lang="ko-KR" altLang="en-US" dirty="0"/>
              <a:t> 함수로 만든 </a:t>
            </a:r>
            <a:r>
              <a:rPr lang="ko-KR" altLang="en-US" dirty="0" smtClean="0"/>
              <a:t>객체는 </a:t>
            </a:r>
            <a:r>
              <a:rPr lang="ko-KR" altLang="en-US" dirty="0" err="1" smtClean="0"/>
              <a:t>프로토타입</a:t>
            </a:r>
            <a:r>
              <a:rPr lang="ko-KR" altLang="en-US" dirty="0" smtClean="0"/>
              <a:t> 공간에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지정해서 모든</a:t>
            </a:r>
            <a:endParaRPr lang="en-US" altLang="ko-KR" dirty="0" smtClean="0"/>
          </a:p>
          <a:p>
            <a:pPr marL="538162" lvl="2" indent="0">
              <a:spcAft>
                <a:spcPts val="200"/>
              </a:spcAft>
              <a:buNone/>
            </a:pPr>
            <a:r>
              <a:rPr lang="ko-KR" altLang="en-US" dirty="0"/>
              <a:t> </a:t>
            </a:r>
            <a:r>
              <a:rPr lang="ko-KR" altLang="en-US" dirty="0" smtClean="0"/>
              <a:t> 객체가 공유 하도록 함, 해당 </a:t>
            </a:r>
            <a:r>
              <a:rPr lang="ko-KR" altLang="en-US" dirty="0"/>
              <a:t>함수를 </a:t>
            </a:r>
            <a:r>
              <a:rPr lang="ko-KR" altLang="en-US" dirty="0" err="1"/>
              <a:t>생성자</a:t>
            </a:r>
            <a:r>
              <a:rPr lang="ko-KR" altLang="en-US" dirty="0"/>
              <a:t> </a:t>
            </a:r>
            <a:r>
              <a:rPr lang="ko-KR" altLang="en-US" dirty="0" smtClean="0"/>
              <a:t>함수로 </a:t>
            </a:r>
            <a:r>
              <a:rPr lang="ko-KR" altLang="en-US" dirty="0"/>
              <a:t>사용했을 때만 의미가 </a:t>
            </a:r>
            <a:r>
              <a:rPr lang="ko-KR" altLang="en-US" dirty="0" smtClean="0"/>
              <a:t>있음</a:t>
            </a:r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4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ko-KR" altLang="en-US" dirty="0" err="1"/>
              <a:t>생성자</a:t>
            </a:r>
            <a:r>
              <a:rPr lang="ko-KR" altLang="en-US" dirty="0"/>
              <a:t> 함수와 </a:t>
            </a:r>
            <a:r>
              <a:rPr lang="ko-KR" altLang="en-US" dirty="0" err="1"/>
              <a:t>프로토타입</a:t>
            </a:r>
            <a:endParaRPr lang="ko-KR" altLang="en-US" dirty="0" smtClean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8907" y="2172045"/>
            <a:ext cx="7488832" cy="44780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40234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>
              <a:spcAft>
                <a:spcPts val="200"/>
              </a:spcAft>
            </a:pPr>
            <a:r>
              <a:rPr lang="ko-KR" altLang="en-US" dirty="0"/>
              <a:t>객체 지향적으로 구성한 객체 배열</a:t>
            </a:r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4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ko-KR" altLang="en-US" dirty="0" err="1"/>
              <a:t>생성자</a:t>
            </a:r>
            <a:r>
              <a:rPr lang="ko-KR" altLang="en-US" dirty="0"/>
              <a:t> 함수와 </a:t>
            </a:r>
            <a:r>
              <a:rPr lang="ko-KR" altLang="en-US" dirty="0" err="1"/>
              <a:t>프로토타입</a:t>
            </a:r>
            <a:endParaRPr lang="ko-KR" altLang="en-US" dirty="0" smtClean="0"/>
          </a:p>
        </p:txBody>
      </p:sp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2175" y="1484784"/>
            <a:ext cx="8035433" cy="4824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06316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4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ko-KR" altLang="en-US" dirty="0" err="1"/>
              <a:t>생성자</a:t>
            </a:r>
            <a:r>
              <a:rPr lang="ko-KR" altLang="en-US" dirty="0"/>
              <a:t> 함수와 </a:t>
            </a:r>
            <a:r>
              <a:rPr lang="ko-KR" altLang="en-US" dirty="0" err="1"/>
              <a:t>프로토타입</a:t>
            </a:r>
            <a:endParaRPr lang="ko-KR" altLang="en-US" dirty="0" smtClean="0"/>
          </a:p>
        </p:txBody>
      </p:sp>
      <p:pic>
        <p:nvPicPr>
          <p:cNvPr id="16387" name="Picture 3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1686" y="1105312"/>
            <a:ext cx="7992888" cy="22999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0876" y="3501008"/>
            <a:ext cx="4099917" cy="20828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89669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>
              <a:spcAft>
                <a:spcPts val="200"/>
              </a:spcAft>
            </a:pPr>
            <a:r>
              <a:rPr lang="en-US" altLang="ko-KR" dirty="0"/>
              <a:t>null</a:t>
            </a:r>
            <a:r>
              <a:rPr lang="ko-KR" altLang="en-US" dirty="0"/>
              <a:t>의 값과 </a:t>
            </a:r>
            <a:r>
              <a:rPr lang="ko-KR" altLang="en-US" dirty="0" err="1" smtClean="0"/>
              <a:t>자료형</a:t>
            </a:r>
            <a:endParaRPr lang="en-US" altLang="ko-KR" dirty="0" smtClean="0"/>
          </a:p>
          <a:p>
            <a:pPr lvl="2">
              <a:spcAft>
                <a:spcPts val="200"/>
              </a:spcAft>
            </a:pPr>
            <a:endParaRPr lang="en-US" altLang="ko-KR" dirty="0" smtClean="0"/>
          </a:p>
          <a:p>
            <a:pPr lvl="2">
              <a:spcAft>
                <a:spcPts val="200"/>
              </a:spcAft>
            </a:pPr>
            <a:endParaRPr lang="en-US" altLang="ko-KR" dirty="0"/>
          </a:p>
          <a:p>
            <a:pPr lvl="2">
              <a:spcAft>
                <a:spcPts val="200"/>
              </a:spcAft>
            </a:pPr>
            <a:endParaRPr lang="en-US" altLang="ko-KR" dirty="0" smtClean="0"/>
          </a:p>
          <a:p>
            <a:pPr lvl="2">
              <a:spcAft>
                <a:spcPts val="200"/>
              </a:spcAft>
            </a:pPr>
            <a:endParaRPr lang="en-US" altLang="ko-KR" dirty="0"/>
          </a:p>
          <a:p>
            <a:pPr lvl="2">
              <a:spcAft>
                <a:spcPts val="200"/>
              </a:spcAft>
            </a:pPr>
            <a:endParaRPr lang="en-US" altLang="ko-KR" dirty="0" smtClean="0"/>
          </a:p>
          <a:p>
            <a:pPr lvl="2">
              <a:spcAft>
                <a:spcPts val="200"/>
              </a:spcAft>
            </a:pPr>
            <a:endParaRPr lang="en-US" altLang="ko-KR" dirty="0"/>
          </a:p>
          <a:p>
            <a:pPr lvl="2">
              <a:spcAft>
                <a:spcPts val="200"/>
              </a:spcAft>
            </a:pPr>
            <a:endParaRPr lang="en-US" altLang="ko-KR" dirty="0" smtClean="0"/>
          </a:p>
          <a:p>
            <a:pPr lvl="2">
              <a:spcAft>
                <a:spcPts val="200"/>
              </a:spcAft>
            </a:pPr>
            <a:endParaRPr lang="en-US" altLang="ko-KR" dirty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5.</a:t>
            </a:r>
            <a:r>
              <a:rPr lang="ko-KR" altLang="en-US" dirty="0" smtClean="0"/>
              <a:t> </a:t>
            </a:r>
            <a:r>
              <a:rPr lang="ko-KR" altLang="en-US" dirty="0"/>
              <a:t>조금 더 나아가기</a:t>
            </a:r>
            <a:endParaRPr lang="ko-KR" altLang="en-US" dirty="0" smtClean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0450" y="1458659"/>
            <a:ext cx="7724612" cy="1172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0450" y="2852936"/>
            <a:ext cx="3879130" cy="12566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19651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1097545" y="2016692"/>
            <a:ext cx="7408863" cy="4105275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ko-KR" altLang="en-US" b="1" dirty="0"/>
              <a:t>객체 기본 </a:t>
            </a:r>
            <a:r>
              <a:rPr lang="en-US" altLang="ko-KR" b="1" dirty="0"/>
              <a:t>- </a:t>
            </a:r>
            <a:r>
              <a:rPr lang="ko-KR" altLang="en-US" b="1" dirty="0"/>
              <a:t>객체  생성과 사용 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b="1" dirty="0"/>
              <a:t>객체와 </a:t>
            </a:r>
            <a:r>
              <a:rPr lang="ko-KR" altLang="en-US" b="1" dirty="0" err="1"/>
              <a:t>반복문</a:t>
            </a:r>
            <a:r>
              <a:rPr lang="ko-KR" altLang="en-US" b="1" dirty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b="1" dirty="0"/>
              <a:t>속성과 </a:t>
            </a:r>
            <a:r>
              <a:rPr lang="ko-KR" altLang="en-US" b="1" dirty="0" err="1"/>
              <a:t>메소드</a:t>
            </a:r>
            <a:endParaRPr lang="ko-KR" altLang="en-US" b="1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b="1" dirty="0" err="1"/>
              <a:t>생성자</a:t>
            </a:r>
            <a:r>
              <a:rPr lang="ko-KR" altLang="en-US" b="1" dirty="0"/>
              <a:t> 함수와 </a:t>
            </a:r>
            <a:r>
              <a:rPr lang="ko-KR" altLang="en-US" b="1" dirty="0" err="1"/>
              <a:t>프로토타입</a:t>
            </a:r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1814762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2">
              <a:spcAft>
                <a:spcPts val="200"/>
              </a:spcAft>
            </a:pPr>
            <a:r>
              <a:rPr lang="ko-KR" altLang="en-US" dirty="0" smtClean="0"/>
              <a:t>‘</a:t>
            </a:r>
            <a:r>
              <a:rPr lang="ko-KR" altLang="en-US" dirty="0"/>
              <a:t>아예 값이 없는 상태’</a:t>
            </a:r>
            <a:r>
              <a:rPr lang="ko-KR" altLang="en-US" dirty="0" err="1"/>
              <a:t>를</a:t>
            </a:r>
            <a:r>
              <a:rPr lang="ko-KR" altLang="en-US" dirty="0"/>
              <a:t> 구분할 </a:t>
            </a:r>
            <a:r>
              <a:rPr lang="ko-KR" altLang="en-US" dirty="0" smtClean="0"/>
              <a:t>때 </a:t>
            </a:r>
            <a:r>
              <a:rPr lang="en-US" altLang="ko-KR" dirty="0" smtClean="0"/>
              <a:t>null</a:t>
            </a:r>
            <a:r>
              <a:rPr lang="ko-KR" altLang="en-US" dirty="0"/>
              <a:t>을 </a:t>
            </a:r>
            <a:r>
              <a:rPr lang="ko-KR" altLang="en-US" dirty="0" smtClean="0"/>
              <a:t>활용</a:t>
            </a:r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5.</a:t>
            </a:r>
            <a:r>
              <a:rPr lang="ko-KR" altLang="en-US" dirty="0" smtClean="0"/>
              <a:t> </a:t>
            </a:r>
            <a:r>
              <a:rPr lang="ko-KR" altLang="en-US" dirty="0"/>
              <a:t>조금 더 나아가기</a:t>
            </a:r>
            <a:endParaRPr lang="ko-KR" altLang="en-US" dirty="0" smtClean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5317" y="1412776"/>
            <a:ext cx="7488832" cy="3713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9655" y="5203074"/>
            <a:ext cx="7473581" cy="1189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4113" y="5183805"/>
            <a:ext cx="3437557" cy="11250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96667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>
              <a:spcAft>
                <a:spcPts val="200"/>
              </a:spcAft>
            </a:pPr>
            <a:r>
              <a:rPr lang="ko-KR" altLang="en-US" dirty="0" smtClean="0"/>
              <a:t>배열 </a:t>
            </a:r>
            <a:endParaRPr lang="en-US" altLang="ko-KR" dirty="0" smtClean="0"/>
          </a:p>
          <a:p>
            <a:pPr lvl="1">
              <a:spcAft>
                <a:spcPts val="200"/>
              </a:spcAft>
            </a:pPr>
            <a:endParaRPr lang="en-US" altLang="ko-KR" dirty="0"/>
          </a:p>
          <a:p>
            <a:pPr lvl="1">
              <a:spcAft>
                <a:spcPts val="200"/>
              </a:spcAft>
            </a:pPr>
            <a:endParaRPr lang="en-US" altLang="ko-KR" dirty="0" smtClean="0"/>
          </a:p>
          <a:p>
            <a:pPr lvl="2">
              <a:spcAft>
                <a:spcPts val="200"/>
              </a:spcAft>
            </a:pPr>
            <a:endParaRPr lang="en-US" altLang="ko-KR" dirty="0" smtClean="0"/>
          </a:p>
          <a:p>
            <a:pPr lvl="2">
              <a:spcAft>
                <a:spcPts val="200"/>
              </a:spcAft>
            </a:pPr>
            <a:r>
              <a:rPr lang="ko-KR" altLang="en-US" dirty="0" smtClean="0"/>
              <a:t>배열 접근</a:t>
            </a:r>
            <a:endParaRPr lang="en-US" altLang="ko-KR" dirty="0" smtClean="0"/>
          </a:p>
          <a:p>
            <a:pPr lvl="1">
              <a:spcAft>
                <a:spcPts val="200"/>
              </a:spcAft>
            </a:pPr>
            <a:endParaRPr lang="en-US" altLang="ko-KR" dirty="0"/>
          </a:p>
          <a:p>
            <a:pPr lvl="1">
              <a:spcAft>
                <a:spcPts val="200"/>
              </a:spcAft>
            </a:pPr>
            <a:endParaRPr lang="en-US" altLang="ko-KR" dirty="0" smtClean="0"/>
          </a:p>
          <a:p>
            <a:pPr lvl="2">
              <a:spcAft>
                <a:spcPts val="200"/>
              </a:spcAft>
            </a:pPr>
            <a:endParaRPr lang="en-US" altLang="ko-KR" dirty="0" smtClean="0"/>
          </a:p>
          <a:p>
            <a:pPr lvl="2">
              <a:spcAft>
                <a:spcPts val="200"/>
              </a:spcAft>
            </a:pPr>
            <a:endParaRPr lang="en-US" altLang="ko-KR" dirty="0" smtClean="0"/>
          </a:p>
          <a:p>
            <a:pPr lvl="2">
              <a:spcAft>
                <a:spcPts val="200"/>
              </a:spcAft>
            </a:pPr>
            <a:endParaRPr lang="en-US" altLang="ko-KR" dirty="0"/>
          </a:p>
          <a:p>
            <a:pPr lvl="2">
              <a:spcAft>
                <a:spcPts val="200"/>
              </a:spcAft>
            </a:pPr>
            <a:endParaRPr lang="en-US" altLang="ko-KR" dirty="0" smtClean="0"/>
          </a:p>
          <a:p>
            <a:pPr lvl="2">
              <a:spcAft>
                <a:spcPts val="200"/>
              </a:spcAft>
            </a:pPr>
            <a:endParaRPr lang="en-US" altLang="ko-KR" dirty="0"/>
          </a:p>
          <a:p>
            <a:pPr lvl="2">
              <a:spcAft>
                <a:spcPts val="200"/>
              </a:spcAft>
            </a:pPr>
            <a:endParaRPr lang="en-US" altLang="ko-KR" dirty="0" smtClean="0"/>
          </a:p>
          <a:p>
            <a:pPr lvl="2">
              <a:spcAft>
                <a:spcPts val="200"/>
              </a:spcAft>
            </a:pPr>
            <a:endParaRPr lang="en-US" altLang="ko-KR" dirty="0"/>
          </a:p>
          <a:p>
            <a:pPr lvl="2">
              <a:spcAft>
                <a:spcPts val="200"/>
              </a:spcAft>
            </a:pPr>
            <a:r>
              <a:rPr lang="ko-KR" altLang="en-US" dirty="0" smtClean="0"/>
              <a:t>배열은 </a:t>
            </a:r>
            <a:r>
              <a:rPr lang="ko-KR" altLang="en-US" dirty="0"/>
              <a:t>요소에 접근할 때 인덱스를 사용하고</a:t>
            </a:r>
            <a:r>
              <a:rPr lang="en-US" altLang="ko-KR" dirty="0"/>
              <a:t>, </a:t>
            </a:r>
            <a:r>
              <a:rPr lang="ko-KR" altLang="en-US" dirty="0"/>
              <a:t>객체는 키를 </a:t>
            </a:r>
            <a:r>
              <a:rPr lang="ko-KR" altLang="en-US" dirty="0" smtClean="0"/>
              <a:t>사용</a:t>
            </a:r>
            <a:r>
              <a:rPr lang="ko-KR" altLang="en-US" dirty="0"/>
              <a:t>함</a:t>
            </a:r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1.</a:t>
            </a:r>
            <a:r>
              <a:rPr lang="ko-KR" altLang="en-US" dirty="0"/>
              <a:t> 객체 기본</a:t>
            </a:r>
            <a:endParaRPr lang="ko-KR" alt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600" y="1316611"/>
            <a:ext cx="7776864" cy="11732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600" y="2893429"/>
            <a:ext cx="7776864" cy="828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664" y="3859728"/>
            <a:ext cx="2681889" cy="20199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93170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>
              <a:spcAft>
                <a:spcPts val="200"/>
              </a:spcAft>
            </a:pPr>
            <a:r>
              <a:rPr lang="ko-KR" altLang="en-US" dirty="0" smtClean="0"/>
              <a:t>객체</a:t>
            </a:r>
            <a:endParaRPr lang="en-US" altLang="ko-KR" dirty="0" smtClean="0"/>
          </a:p>
          <a:p>
            <a:pPr lvl="2">
              <a:spcAft>
                <a:spcPts val="200"/>
              </a:spcAft>
            </a:pPr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1.</a:t>
            </a:r>
            <a:r>
              <a:rPr lang="ko-KR" altLang="en-US" dirty="0"/>
              <a:t> 객체 기본</a:t>
            </a:r>
            <a:endParaRPr lang="ko-KR" altLang="en-US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9577" y="1412777"/>
            <a:ext cx="8064896" cy="3288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9393" y="3378804"/>
            <a:ext cx="4423195" cy="1286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3615" y="4869160"/>
            <a:ext cx="4441105" cy="171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70475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2">
              <a:spcAft>
                <a:spcPts val="200"/>
              </a:spcAft>
            </a:pPr>
            <a:r>
              <a:rPr lang="ko-KR" altLang="en-US" dirty="0" smtClean="0"/>
              <a:t>객체 접근</a:t>
            </a:r>
            <a:endParaRPr lang="en-US" altLang="ko-KR" dirty="0" smtClean="0"/>
          </a:p>
          <a:p>
            <a:pPr lvl="2">
              <a:spcAft>
                <a:spcPts val="200"/>
              </a:spcAft>
            </a:pPr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1.</a:t>
            </a:r>
            <a:r>
              <a:rPr lang="ko-KR" altLang="en-US" dirty="0"/>
              <a:t> 객체 기본</a:t>
            </a:r>
            <a:endParaRPr lang="ko-KR" altLang="en-US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603" y="1347461"/>
            <a:ext cx="7704855" cy="6754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9233" y="2074816"/>
            <a:ext cx="7704856" cy="722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603" y="2996953"/>
            <a:ext cx="7704855" cy="1455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03272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357187" lvl="1" indent="0">
              <a:spcAft>
                <a:spcPts val="200"/>
              </a:spcAft>
              <a:buNone/>
            </a:pPr>
            <a:endParaRPr lang="en-US" altLang="ko-KR" dirty="0"/>
          </a:p>
          <a:p>
            <a:pPr lvl="1">
              <a:spcAft>
                <a:spcPts val="200"/>
              </a:spcAft>
            </a:pPr>
            <a:endParaRPr lang="en-US" altLang="ko-KR" dirty="0" smtClean="0"/>
          </a:p>
          <a:p>
            <a:pPr lvl="1">
              <a:spcAft>
                <a:spcPts val="200"/>
              </a:spcAft>
            </a:pPr>
            <a:endParaRPr lang="en-US" altLang="ko-KR" dirty="0"/>
          </a:p>
          <a:p>
            <a:pPr lvl="1">
              <a:spcAft>
                <a:spcPts val="200"/>
              </a:spcAft>
            </a:pPr>
            <a:endParaRPr lang="en-US" altLang="ko-KR" dirty="0" smtClean="0"/>
          </a:p>
          <a:p>
            <a:pPr lvl="1">
              <a:spcAft>
                <a:spcPts val="200"/>
              </a:spcAft>
            </a:pPr>
            <a:r>
              <a:rPr lang="en-US" altLang="ko-KR" dirty="0" smtClean="0"/>
              <a:t>[</a:t>
            </a:r>
            <a:r>
              <a:rPr lang="ko-KR" altLang="en-US" dirty="0" smtClean="0"/>
              <a:t>예제</a:t>
            </a:r>
            <a:r>
              <a:rPr lang="en-US" altLang="ko-KR" dirty="0" smtClean="0"/>
              <a:t>] </a:t>
            </a:r>
            <a:r>
              <a:rPr lang="ko-KR" altLang="en-US" dirty="0"/>
              <a:t>객체 </a:t>
            </a:r>
            <a:r>
              <a:rPr lang="ko-KR" altLang="en-US" dirty="0" smtClean="0"/>
              <a:t>생성</a:t>
            </a:r>
            <a:r>
              <a:rPr lang="en-US" altLang="ko-KR" dirty="0" smtClean="0"/>
              <a:t>. [</a:t>
            </a:r>
            <a:r>
              <a:rPr lang="ko-KR" altLang="en-US" dirty="0" smtClean="0"/>
              <a:t>표 </a:t>
            </a:r>
            <a:r>
              <a:rPr lang="en-US" altLang="ko-KR" dirty="0" smtClean="0"/>
              <a:t>6-3] </a:t>
            </a:r>
            <a:r>
              <a:rPr lang="ko-KR" altLang="en-US" dirty="0" smtClean="0"/>
              <a:t>예제</a:t>
            </a:r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1.</a:t>
            </a:r>
            <a:r>
              <a:rPr lang="ko-KR" altLang="en-US" dirty="0"/>
              <a:t> 객체 기본</a:t>
            </a:r>
            <a:endParaRPr lang="ko-KR" altLang="en-US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3592" y="980728"/>
            <a:ext cx="3384376" cy="1370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7082" y="3068960"/>
            <a:ext cx="7865383" cy="2905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6876" y="4869160"/>
            <a:ext cx="3725589" cy="9558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82253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>
              <a:spcAft>
                <a:spcPts val="200"/>
              </a:spcAft>
            </a:pPr>
            <a:r>
              <a:rPr lang="en-US" altLang="ko-KR" dirty="0" smtClean="0"/>
              <a:t>[</a:t>
            </a:r>
            <a:r>
              <a:rPr lang="ko-KR" altLang="en-US" dirty="0" smtClean="0"/>
              <a:t>예제</a:t>
            </a:r>
            <a:r>
              <a:rPr lang="en-US" altLang="ko-KR" dirty="0" smtClean="0"/>
              <a:t>] </a:t>
            </a:r>
            <a:r>
              <a:rPr lang="ko-KR" altLang="en-US" dirty="0"/>
              <a:t>객체와 </a:t>
            </a:r>
            <a:r>
              <a:rPr lang="ko-KR" altLang="en-US" dirty="0" err="1" smtClean="0"/>
              <a:t>반복문</a:t>
            </a:r>
            <a:endParaRPr lang="en-US" altLang="ko-KR" dirty="0" smtClean="0"/>
          </a:p>
          <a:p>
            <a:pPr lvl="2">
              <a:spcAft>
                <a:spcPts val="200"/>
              </a:spcAft>
            </a:pPr>
            <a:r>
              <a:rPr lang="en-US" altLang="ko-KR" dirty="0"/>
              <a:t>for in </a:t>
            </a:r>
            <a:r>
              <a:rPr lang="ko-KR" altLang="en-US" dirty="0" err="1"/>
              <a:t>반복문을</a:t>
            </a:r>
            <a:r>
              <a:rPr lang="ko-KR" altLang="en-US" dirty="0"/>
              <a:t> 사용해 객체에 </a:t>
            </a:r>
            <a:r>
              <a:rPr lang="ko-KR" altLang="en-US" dirty="0" err="1"/>
              <a:t>반복문을</a:t>
            </a:r>
            <a:r>
              <a:rPr lang="ko-KR" altLang="en-US" dirty="0"/>
              <a:t> </a:t>
            </a:r>
            <a:r>
              <a:rPr lang="ko-KR" altLang="en-US" dirty="0" smtClean="0"/>
              <a:t>적용</a:t>
            </a:r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ko-KR" altLang="en-US" dirty="0"/>
              <a:t>객체와 </a:t>
            </a:r>
            <a:r>
              <a:rPr lang="ko-KR" altLang="en-US" dirty="0" err="1"/>
              <a:t>반복문</a:t>
            </a:r>
            <a:endParaRPr lang="ko-KR" altLang="en-US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9577" y="1916833"/>
            <a:ext cx="7911193" cy="16693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1199" y="3703734"/>
            <a:ext cx="7919258" cy="1233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3370" y="4937591"/>
            <a:ext cx="3792835" cy="9674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90684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>
              <a:spcAft>
                <a:spcPts val="200"/>
              </a:spcAft>
            </a:pPr>
            <a:r>
              <a:rPr lang="ko-KR" altLang="en-US" dirty="0" smtClean="0"/>
              <a:t>요소 </a:t>
            </a:r>
            <a:r>
              <a:rPr lang="en-US" altLang="ko-KR" dirty="0" smtClean="0"/>
              <a:t>: </a:t>
            </a:r>
            <a:r>
              <a:rPr lang="ko-KR" altLang="en-US" dirty="0"/>
              <a:t>배열 내부에 있는 값 </a:t>
            </a:r>
            <a:r>
              <a:rPr lang="ko-KR" altLang="en-US" dirty="0" smtClean="0"/>
              <a:t>하나하나</a:t>
            </a:r>
            <a:endParaRPr lang="en-US" altLang="ko-KR" dirty="0" smtClean="0"/>
          </a:p>
          <a:p>
            <a:pPr lvl="1">
              <a:spcAft>
                <a:spcPts val="200"/>
              </a:spcAft>
            </a:pPr>
            <a:r>
              <a:rPr lang="ko-KR" altLang="en-US" dirty="0" smtClean="0"/>
              <a:t>속성 </a:t>
            </a:r>
            <a:r>
              <a:rPr lang="en-US" altLang="ko-KR" dirty="0" smtClean="0"/>
              <a:t>: </a:t>
            </a:r>
            <a:r>
              <a:rPr lang="ko-KR" altLang="en-US" dirty="0"/>
              <a:t>객체 </a:t>
            </a:r>
            <a:r>
              <a:rPr lang="ko-KR" altLang="en-US" dirty="0" smtClean="0"/>
              <a:t>내부에 있는 </a:t>
            </a:r>
            <a:r>
              <a:rPr lang="ko-KR" altLang="en-US" dirty="0"/>
              <a:t>값 </a:t>
            </a:r>
            <a:r>
              <a:rPr lang="ko-KR" altLang="en-US" dirty="0" smtClean="0"/>
              <a:t>하나하나</a:t>
            </a:r>
            <a:endParaRPr lang="en-US" altLang="ko-KR" dirty="0" smtClean="0"/>
          </a:p>
          <a:p>
            <a:pPr lvl="1">
              <a:spcAft>
                <a:spcPts val="200"/>
              </a:spcAft>
            </a:pPr>
            <a:r>
              <a:rPr lang="ko-KR" altLang="en-US" dirty="0" smtClean="0"/>
              <a:t>객체의 다양한 </a:t>
            </a:r>
            <a:r>
              <a:rPr lang="ko-KR" altLang="en-US" dirty="0" err="1" smtClean="0"/>
              <a:t>자료형</a:t>
            </a:r>
            <a:endParaRPr lang="en-US" altLang="ko-KR" dirty="0" smtClean="0"/>
          </a:p>
          <a:p>
            <a:pPr lvl="1">
              <a:spcAft>
                <a:spcPts val="200"/>
              </a:spcAft>
            </a:pPr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3.</a:t>
            </a:r>
            <a:r>
              <a:rPr lang="ko-KR" altLang="en-US" dirty="0" smtClean="0"/>
              <a:t> </a:t>
            </a:r>
            <a:r>
              <a:rPr lang="ko-KR" altLang="en-US" dirty="0"/>
              <a:t>속성과 </a:t>
            </a:r>
            <a:r>
              <a:rPr lang="ko-KR" altLang="en-US" dirty="0" err="1"/>
              <a:t>메소드</a:t>
            </a:r>
            <a:endParaRPr lang="ko-KR" altLang="en-US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838" y="2257439"/>
            <a:ext cx="7848871" cy="2966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29700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>
              <a:spcAft>
                <a:spcPts val="200"/>
              </a:spcAft>
            </a:pPr>
            <a:r>
              <a:rPr lang="ko-KR" altLang="en-US" dirty="0" err="1" smtClean="0"/>
              <a:t>메소드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/>
              <a:t>객체의 속성 중 </a:t>
            </a:r>
            <a:r>
              <a:rPr lang="ko-KR" altLang="en-US" dirty="0" err="1"/>
              <a:t>자료형이</a:t>
            </a:r>
            <a:r>
              <a:rPr lang="ko-KR" altLang="en-US" dirty="0"/>
              <a:t> 함수인 </a:t>
            </a:r>
            <a:r>
              <a:rPr lang="ko-KR" altLang="en-US" dirty="0" smtClean="0"/>
              <a:t>속성</a:t>
            </a:r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3.</a:t>
            </a:r>
            <a:r>
              <a:rPr lang="ko-KR" altLang="en-US" dirty="0" smtClean="0"/>
              <a:t> </a:t>
            </a:r>
            <a:r>
              <a:rPr lang="ko-KR" altLang="en-US" dirty="0"/>
              <a:t>속성과 </a:t>
            </a:r>
            <a:r>
              <a:rPr lang="ko-KR" altLang="en-US" dirty="0" err="1"/>
              <a:t>메소드</a:t>
            </a:r>
            <a:endParaRPr lang="ko-KR" altLang="en-US" dirty="0" smtClean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8765" y="1484785"/>
            <a:ext cx="7848872" cy="24587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22485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245</Words>
  <Application>Microsoft Office PowerPoint</Application>
  <PresentationFormat>와이드스크린</PresentationFormat>
  <Paragraphs>71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6" baseType="lpstr">
      <vt:lpstr>HY견고딕</vt:lpstr>
      <vt:lpstr>맑은 고딕</vt:lpstr>
      <vt:lpstr>Arial</vt:lpstr>
      <vt:lpstr>Tahoma</vt:lpstr>
      <vt:lpstr>Wingdings</vt:lpstr>
      <vt:lpstr>Office 테마</vt:lpstr>
      <vt:lpstr>PowerPoint 프레젠테이션</vt:lpstr>
      <vt:lpstr>PowerPoint 프레젠테이션</vt:lpstr>
      <vt:lpstr>1. 객체 기본</vt:lpstr>
      <vt:lpstr>1. 객체 기본</vt:lpstr>
      <vt:lpstr>1. 객체 기본</vt:lpstr>
      <vt:lpstr>1. 객체 기본</vt:lpstr>
      <vt:lpstr>2. 객체와 반복문</vt:lpstr>
      <vt:lpstr>3. 속성과 메소드</vt:lpstr>
      <vt:lpstr>3. 속성과 메소드</vt:lpstr>
      <vt:lpstr>3. 속성과 메소드</vt:lpstr>
      <vt:lpstr>4. 생성자 함수와 프로토타입</vt:lpstr>
      <vt:lpstr>4. 생성자 함수와 프로토타입</vt:lpstr>
      <vt:lpstr>4. 생성자 함수와 프로토타입</vt:lpstr>
      <vt:lpstr>4. 생성자 함수와 프로토타입</vt:lpstr>
      <vt:lpstr>4. 생성자 함수와 프로토타입</vt:lpstr>
      <vt:lpstr>4. 생성자 함수와 프로토타입</vt:lpstr>
      <vt:lpstr>4. 생성자 함수와 프로토타입</vt:lpstr>
      <vt:lpstr>4. 생성자 함수와 프로토타입</vt:lpstr>
      <vt:lpstr>5. 조금 더 나아가기</vt:lpstr>
      <vt:lpstr>5. 조금 더 나아가기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student</dc:creator>
  <cp:lastModifiedBy>akasha.park@outlook.kr</cp:lastModifiedBy>
  <cp:revision>48</cp:revision>
  <dcterms:created xsi:type="dcterms:W3CDTF">2019-12-10T23:10:51Z</dcterms:created>
  <dcterms:modified xsi:type="dcterms:W3CDTF">2020-05-26T07:57:16Z</dcterms:modified>
</cp:coreProperties>
</file>